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195362</c:v>
                </c:pt>
                <c:pt idx="1">
                  <c:v>195361</c:v>
                </c:pt>
                <c:pt idx="2">
                  <c:v>195359</c:v>
                </c:pt>
                <c:pt idx="3">
                  <c:v>195343</c:v>
                </c:pt>
                <c:pt idx="4">
                  <c:v>195349</c:v>
                </c:pt>
                <c:pt idx="5">
                  <c:v>195353</c:v>
                </c:pt>
                <c:pt idx="6">
                  <c:v>195349</c:v>
                </c:pt>
                <c:pt idx="7">
                  <c:v>195343</c:v>
                </c:pt>
                <c:pt idx="8">
                  <c:v>195338</c:v>
                </c:pt>
                <c:pt idx="9">
                  <c:v>195337</c:v>
                </c:pt>
                <c:pt idx="10">
                  <c:v>195356</c:v>
                </c:pt>
                <c:pt idx="11">
                  <c:v>195370</c:v>
                </c:pt>
                <c:pt idx="12">
                  <c:v>195373</c:v>
                </c:pt>
                <c:pt idx="13">
                  <c:v>195375</c:v>
                </c:pt>
                <c:pt idx="14">
                  <c:v>195377</c:v>
                </c:pt>
                <c:pt idx="15">
                  <c:v>195374</c:v>
                </c:pt>
                <c:pt idx="16">
                  <c:v>195373</c:v>
                </c:pt>
                <c:pt idx="17">
                  <c:v>195370</c:v>
                </c:pt>
                <c:pt idx="18">
                  <c:v>195362</c:v>
                </c:pt>
                <c:pt idx="19">
                  <c:v>195358</c:v>
                </c:pt>
                <c:pt idx="20">
                  <c:v>195343</c:v>
                </c:pt>
                <c:pt idx="21">
                  <c:v>195336</c:v>
                </c:pt>
                <c:pt idx="22">
                  <c:v>195325</c:v>
                </c:pt>
                <c:pt idx="23">
                  <c:v>195320</c:v>
                </c:pt>
                <c:pt idx="24">
                  <c:v>195319</c:v>
                </c:pt>
                <c:pt idx="25">
                  <c:v>195313</c:v>
                </c:pt>
                <c:pt idx="26">
                  <c:v>195311</c:v>
                </c:pt>
                <c:pt idx="27">
                  <c:v>195319</c:v>
                </c:pt>
                <c:pt idx="28">
                  <c:v>195318</c:v>
                </c:pt>
                <c:pt idx="29">
                  <c:v>195317</c:v>
                </c:pt>
                <c:pt idx="30">
                  <c:v>195308</c:v>
                </c:pt>
                <c:pt idx="31">
                  <c:v>195292</c:v>
                </c:pt>
                <c:pt idx="32">
                  <c:v>195286</c:v>
                </c:pt>
                <c:pt idx="33">
                  <c:v>195282</c:v>
                </c:pt>
                <c:pt idx="34">
                  <c:v>195278</c:v>
                </c:pt>
                <c:pt idx="35">
                  <c:v>195262</c:v>
                </c:pt>
                <c:pt idx="36">
                  <c:v>195260</c:v>
                </c:pt>
                <c:pt idx="37">
                  <c:v>195255</c:v>
                </c:pt>
                <c:pt idx="38">
                  <c:v>195257</c:v>
                </c:pt>
                <c:pt idx="39">
                  <c:v>195265</c:v>
                </c:pt>
                <c:pt idx="40">
                  <c:v>195279</c:v>
                </c:pt>
                <c:pt idx="41">
                  <c:v>195285</c:v>
                </c:pt>
                <c:pt idx="42">
                  <c:v>195319</c:v>
                </c:pt>
                <c:pt idx="43">
                  <c:v>195341</c:v>
                </c:pt>
                <c:pt idx="44">
                  <c:v>195351</c:v>
                </c:pt>
                <c:pt idx="45">
                  <c:v>195367</c:v>
                </c:pt>
                <c:pt idx="46">
                  <c:v>195391</c:v>
                </c:pt>
                <c:pt idx="47">
                  <c:v>195404</c:v>
                </c:pt>
                <c:pt idx="48">
                  <c:v>195408</c:v>
                </c:pt>
                <c:pt idx="49">
                  <c:v>195427</c:v>
                </c:pt>
                <c:pt idx="50">
                  <c:v>195441</c:v>
                </c:pt>
                <c:pt idx="51">
                  <c:v>195440</c:v>
                </c:pt>
                <c:pt idx="52">
                  <c:v>195441</c:v>
                </c:pt>
                <c:pt idx="53">
                  <c:v>195433</c:v>
                </c:pt>
                <c:pt idx="54">
                  <c:v>195420</c:v>
                </c:pt>
                <c:pt idx="55">
                  <c:v>195310</c:v>
                </c:pt>
                <c:pt idx="56">
                  <c:v>195320</c:v>
                </c:pt>
                <c:pt idx="57">
                  <c:v>195324</c:v>
                </c:pt>
                <c:pt idx="58">
                  <c:v>195319</c:v>
                </c:pt>
                <c:pt idx="59">
                  <c:v>195316</c:v>
                </c:pt>
                <c:pt idx="60">
                  <c:v>195318</c:v>
                </c:pt>
                <c:pt idx="61">
                  <c:v>195313</c:v>
                </c:pt>
                <c:pt idx="62">
                  <c:v>195316</c:v>
                </c:pt>
                <c:pt idx="63">
                  <c:v>195314</c:v>
                </c:pt>
                <c:pt idx="64">
                  <c:v>195315</c:v>
                </c:pt>
                <c:pt idx="65">
                  <c:v>195306</c:v>
                </c:pt>
                <c:pt idx="66">
                  <c:v>195304</c:v>
                </c:pt>
                <c:pt idx="67">
                  <c:v>195307</c:v>
                </c:pt>
                <c:pt idx="68">
                  <c:v>195312</c:v>
                </c:pt>
                <c:pt idx="69">
                  <c:v>195312</c:v>
                </c:pt>
                <c:pt idx="70">
                  <c:v>195311</c:v>
                </c:pt>
                <c:pt idx="71">
                  <c:v>195310</c:v>
                </c:pt>
                <c:pt idx="72">
                  <c:v>195320</c:v>
                </c:pt>
                <c:pt idx="73">
                  <c:v>195325</c:v>
                </c:pt>
                <c:pt idx="74">
                  <c:v>195330</c:v>
                </c:pt>
                <c:pt idx="75">
                  <c:v>195333</c:v>
                </c:pt>
                <c:pt idx="76">
                  <c:v>195335</c:v>
                </c:pt>
                <c:pt idx="77">
                  <c:v>195343</c:v>
                </c:pt>
                <c:pt idx="78">
                  <c:v>195345</c:v>
                </c:pt>
                <c:pt idx="79">
                  <c:v>195348</c:v>
                </c:pt>
                <c:pt idx="80">
                  <c:v>195364</c:v>
                </c:pt>
                <c:pt idx="81">
                  <c:v>195375</c:v>
                </c:pt>
                <c:pt idx="82">
                  <c:v>195377</c:v>
                </c:pt>
                <c:pt idx="83">
                  <c:v>195381</c:v>
                </c:pt>
                <c:pt idx="84">
                  <c:v>195380</c:v>
                </c:pt>
                <c:pt idx="85">
                  <c:v>195387</c:v>
                </c:pt>
                <c:pt idx="86">
                  <c:v>195435</c:v>
                </c:pt>
                <c:pt idx="87">
                  <c:v>195438</c:v>
                </c:pt>
                <c:pt idx="88">
                  <c:v>195444</c:v>
                </c:pt>
                <c:pt idx="89">
                  <c:v>195441</c:v>
                </c:pt>
                <c:pt idx="90">
                  <c:v>195431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7F-4CB8-802F-C85115BC8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999416"/>
        <c:axId val="318000400"/>
      </c:lineChart>
      <c:dateAx>
        <c:axId val="31799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000400"/>
        <c:crosses val="autoZero"/>
        <c:auto val="1"/>
        <c:lblOffset val="100"/>
        <c:baseTimeUnit val="days"/>
      </c:dateAx>
      <c:valAx>
        <c:axId val="31800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99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5249</c:v>
                </c:pt>
                <c:pt idx="2">
                  <c:v>10712</c:v>
                </c:pt>
                <c:pt idx="3">
                  <c:v>4641</c:v>
                </c:pt>
                <c:pt idx="4">
                  <c:v>1381</c:v>
                </c:pt>
                <c:pt idx="5">
                  <c:v>545</c:v>
                </c:pt>
                <c:pt idx="6">
                  <c:v>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7-48DA-8E45-67FD9609DC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641</c:v>
                </c:pt>
                <c:pt idx="1">
                  <c:v>27080</c:v>
                </c:pt>
                <c:pt idx="2">
                  <c:v>82872</c:v>
                </c:pt>
                <c:pt idx="3">
                  <c:v>45609</c:v>
                </c:pt>
                <c:pt idx="4">
                  <c:v>10994</c:v>
                </c:pt>
                <c:pt idx="5">
                  <c:v>3035</c:v>
                </c:pt>
                <c:pt idx="6">
                  <c:v>1532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37-48DA-8E45-67FD9609D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994496"/>
        <c:axId val="317996136"/>
      </c:barChart>
      <c:catAx>
        <c:axId val="31799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996136"/>
        <c:crosses val="autoZero"/>
        <c:auto val="1"/>
        <c:lblAlgn val="ctr"/>
        <c:lblOffset val="100"/>
        <c:noMultiLvlLbl val="0"/>
      </c:catAx>
      <c:valAx>
        <c:axId val="31799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99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11954</c:v>
                </c:pt>
                <c:pt idx="1">
                  <c:v>12444</c:v>
                </c:pt>
                <c:pt idx="2">
                  <c:v>16141</c:v>
                </c:pt>
                <c:pt idx="3">
                  <c:v>15952</c:v>
                </c:pt>
                <c:pt idx="4">
                  <c:v>13577</c:v>
                </c:pt>
                <c:pt idx="5">
                  <c:v>12733</c:v>
                </c:pt>
                <c:pt idx="6">
                  <c:v>15982</c:v>
                </c:pt>
                <c:pt idx="7">
                  <c:v>11788</c:v>
                </c:pt>
                <c:pt idx="8">
                  <c:v>12409</c:v>
                </c:pt>
                <c:pt idx="9">
                  <c:v>101103</c:v>
                </c:pt>
                <c:pt idx="10">
                  <c:v>199317</c:v>
                </c:pt>
                <c:pt idx="11">
                  <c:v>150348</c:v>
                </c:pt>
                <c:pt idx="12">
                  <c:v>117919</c:v>
                </c:pt>
                <c:pt idx="13">
                  <c:v>141614</c:v>
                </c:pt>
                <c:pt idx="14">
                  <c:v>88621</c:v>
                </c:pt>
                <c:pt idx="15">
                  <c:v>36610</c:v>
                </c:pt>
                <c:pt idx="16">
                  <c:v>39981</c:v>
                </c:pt>
                <c:pt idx="17">
                  <c:v>39010</c:v>
                </c:pt>
                <c:pt idx="18">
                  <c:v>36826</c:v>
                </c:pt>
                <c:pt idx="19">
                  <c:v>32019</c:v>
                </c:pt>
                <c:pt idx="20">
                  <c:v>33832</c:v>
                </c:pt>
                <c:pt idx="21">
                  <c:v>29916</c:v>
                </c:pt>
                <c:pt idx="22">
                  <c:v>40067</c:v>
                </c:pt>
                <c:pt idx="23">
                  <c:v>51661</c:v>
                </c:pt>
                <c:pt idx="24">
                  <c:v>43114</c:v>
                </c:pt>
                <c:pt idx="25">
                  <c:v>45612</c:v>
                </c:pt>
                <c:pt idx="26">
                  <c:v>47554</c:v>
                </c:pt>
                <c:pt idx="27">
                  <c:v>30204</c:v>
                </c:pt>
                <c:pt idx="28">
                  <c:v>30687</c:v>
                </c:pt>
                <c:pt idx="29">
                  <c:v>10330</c:v>
                </c:pt>
                <c:pt idx="30">
                  <c:v>3240</c:v>
                </c:pt>
                <c:pt idx="31">
                  <c:v>494</c:v>
                </c:pt>
                <c:pt idx="32">
                  <c:v>228</c:v>
                </c:pt>
                <c:pt idx="33">
                  <c:v>5049</c:v>
                </c:pt>
                <c:pt idx="34">
                  <c:v>6663</c:v>
                </c:pt>
                <c:pt idx="35">
                  <c:v>6435</c:v>
                </c:pt>
                <c:pt idx="36">
                  <c:v>109891</c:v>
                </c:pt>
                <c:pt idx="37">
                  <c:v>252305</c:v>
                </c:pt>
                <c:pt idx="38">
                  <c:v>264403</c:v>
                </c:pt>
                <c:pt idx="39">
                  <c:v>223091</c:v>
                </c:pt>
                <c:pt idx="40">
                  <c:v>168047</c:v>
                </c:pt>
                <c:pt idx="41">
                  <c:v>326978</c:v>
                </c:pt>
                <c:pt idx="42">
                  <c:v>308340</c:v>
                </c:pt>
                <c:pt idx="43">
                  <c:v>296036</c:v>
                </c:pt>
                <c:pt idx="44">
                  <c:v>266731</c:v>
                </c:pt>
                <c:pt idx="45">
                  <c:v>211827</c:v>
                </c:pt>
                <c:pt idx="46">
                  <c:v>191903</c:v>
                </c:pt>
                <c:pt idx="47">
                  <c:v>193288</c:v>
                </c:pt>
                <c:pt idx="48">
                  <c:v>196133</c:v>
                </c:pt>
                <c:pt idx="49">
                  <c:v>216338</c:v>
                </c:pt>
                <c:pt idx="50">
                  <c:v>181760</c:v>
                </c:pt>
                <c:pt idx="51">
                  <c:v>147732</c:v>
                </c:pt>
                <c:pt idx="52">
                  <c:v>150824</c:v>
                </c:pt>
                <c:pt idx="53">
                  <c:v>164718</c:v>
                </c:pt>
                <c:pt idx="54">
                  <c:v>141556</c:v>
                </c:pt>
                <c:pt idx="55">
                  <c:v>114766</c:v>
                </c:pt>
                <c:pt idx="56">
                  <c:v>94019</c:v>
                </c:pt>
                <c:pt idx="57">
                  <c:v>82233</c:v>
                </c:pt>
                <c:pt idx="58">
                  <c:v>105320</c:v>
                </c:pt>
                <c:pt idx="59">
                  <c:v>45456</c:v>
                </c:pt>
                <c:pt idx="60">
                  <c:v>213</c:v>
                </c:pt>
                <c:pt idx="61">
                  <c:v>154</c:v>
                </c:pt>
                <c:pt idx="62">
                  <c:v>62557</c:v>
                </c:pt>
                <c:pt idx="63">
                  <c:v>84511</c:v>
                </c:pt>
                <c:pt idx="64">
                  <c:v>80592</c:v>
                </c:pt>
                <c:pt idx="65">
                  <c:v>118791</c:v>
                </c:pt>
                <c:pt idx="66">
                  <c:v>149771</c:v>
                </c:pt>
                <c:pt idx="67">
                  <c:v>175509</c:v>
                </c:pt>
                <c:pt idx="68">
                  <c:v>144864</c:v>
                </c:pt>
                <c:pt idx="69">
                  <c:v>106618</c:v>
                </c:pt>
                <c:pt idx="70">
                  <c:v>258390</c:v>
                </c:pt>
                <c:pt idx="71">
                  <c:v>364070</c:v>
                </c:pt>
                <c:pt idx="72">
                  <c:v>384322</c:v>
                </c:pt>
                <c:pt idx="73">
                  <c:v>371986</c:v>
                </c:pt>
                <c:pt idx="74">
                  <c:v>319728</c:v>
                </c:pt>
                <c:pt idx="75">
                  <c:v>204680</c:v>
                </c:pt>
                <c:pt idx="76">
                  <c:v>419229</c:v>
                </c:pt>
                <c:pt idx="77">
                  <c:v>383253</c:v>
                </c:pt>
                <c:pt idx="78">
                  <c:v>406227</c:v>
                </c:pt>
                <c:pt idx="79">
                  <c:v>339611</c:v>
                </c:pt>
                <c:pt idx="80">
                  <c:v>323628</c:v>
                </c:pt>
                <c:pt idx="81">
                  <c:v>343204</c:v>
                </c:pt>
                <c:pt idx="82">
                  <c:v>349922</c:v>
                </c:pt>
                <c:pt idx="83">
                  <c:v>589503</c:v>
                </c:pt>
                <c:pt idx="84">
                  <c:v>668319</c:v>
                </c:pt>
                <c:pt idx="85">
                  <c:v>1055287</c:v>
                </c:pt>
                <c:pt idx="86">
                  <c:v>485404</c:v>
                </c:pt>
                <c:pt idx="87">
                  <c:v>191078</c:v>
                </c:pt>
                <c:pt idx="88">
                  <c:v>192272</c:v>
                </c:pt>
                <c:pt idx="89">
                  <c:v>223612</c:v>
                </c:pt>
                <c:pt idx="90">
                  <c:v>243108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BC-4AD5-8520-71E5214AF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535072"/>
        <c:axId val="319535400"/>
      </c:lineChart>
      <c:dateAx>
        <c:axId val="31953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35400"/>
        <c:crosses val="autoZero"/>
        <c:auto val="1"/>
        <c:lblOffset val="100"/>
        <c:baseTimeUnit val="days"/>
      </c:dateAx>
      <c:valAx>
        <c:axId val="31953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3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51</c:v>
                </c:pt>
                <c:pt idx="1">
                  <c:v>60</c:v>
                </c:pt>
                <c:pt idx="2">
                  <c:v>61</c:v>
                </c:pt>
                <c:pt idx="3">
                  <c:v>56</c:v>
                </c:pt>
                <c:pt idx="4">
                  <c:v>67</c:v>
                </c:pt>
                <c:pt idx="5">
                  <c:v>117</c:v>
                </c:pt>
                <c:pt idx="6">
                  <c:v>104</c:v>
                </c:pt>
                <c:pt idx="7">
                  <c:v>69</c:v>
                </c:pt>
                <c:pt idx="8">
                  <c:v>55</c:v>
                </c:pt>
                <c:pt idx="9">
                  <c:v>202</c:v>
                </c:pt>
                <c:pt idx="10">
                  <c:v>182</c:v>
                </c:pt>
                <c:pt idx="11">
                  <c:v>150</c:v>
                </c:pt>
                <c:pt idx="12">
                  <c:v>175</c:v>
                </c:pt>
                <c:pt idx="13">
                  <c:v>109</c:v>
                </c:pt>
                <c:pt idx="14">
                  <c:v>87</c:v>
                </c:pt>
                <c:pt idx="15">
                  <c:v>49</c:v>
                </c:pt>
                <c:pt idx="16">
                  <c:v>35</c:v>
                </c:pt>
                <c:pt idx="17">
                  <c:v>27</c:v>
                </c:pt>
                <c:pt idx="18">
                  <c:v>35</c:v>
                </c:pt>
                <c:pt idx="19">
                  <c:v>36</c:v>
                </c:pt>
                <c:pt idx="20">
                  <c:v>100</c:v>
                </c:pt>
                <c:pt idx="21">
                  <c:v>63</c:v>
                </c:pt>
                <c:pt idx="22">
                  <c:v>52</c:v>
                </c:pt>
                <c:pt idx="23">
                  <c:v>34</c:v>
                </c:pt>
                <c:pt idx="24">
                  <c:v>24</c:v>
                </c:pt>
                <c:pt idx="25">
                  <c:v>42</c:v>
                </c:pt>
                <c:pt idx="26">
                  <c:v>45</c:v>
                </c:pt>
                <c:pt idx="27">
                  <c:v>45</c:v>
                </c:pt>
                <c:pt idx="28">
                  <c:v>42</c:v>
                </c:pt>
                <c:pt idx="29">
                  <c:v>32</c:v>
                </c:pt>
                <c:pt idx="30">
                  <c:v>26</c:v>
                </c:pt>
                <c:pt idx="31">
                  <c:v>44</c:v>
                </c:pt>
                <c:pt idx="32">
                  <c:v>42</c:v>
                </c:pt>
                <c:pt idx="33">
                  <c:v>44</c:v>
                </c:pt>
                <c:pt idx="34">
                  <c:v>34</c:v>
                </c:pt>
                <c:pt idx="35">
                  <c:v>33</c:v>
                </c:pt>
                <c:pt idx="36">
                  <c:v>85</c:v>
                </c:pt>
                <c:pt idx="37">
                  <c:v>90</c:v>
                </c:pt>
                <c:pt idx="38">
                  <c:v>88</c:v>
                </c:pt>
                <c:pt idx="39">
                  <c:v>94</c:v>
                </c:pt>
                <c:pt idx="40">
                  <c:v>147</c:v>
                </c:pt>
                <c:pt idx="41">
                  <c:v>405</c:v>
                </c:pt>
                <c:pt idx="42">
                  <c:v>318</c:v>
                </c:pt>
                <c:pt idx="43">
                  <c:v>227</c:v>
                </c:pt>
                <c:pt idx="44">
                  <c:v>134</c:v>
                </c:pt>
                <c:pt idx="45">
                  <c:v>138</c:v>
                </c:pt>
                <c:pt idx="46">
                  <c:v>121</c:v>
                </c:pt>
                <c:pt idx="47">
                  <c:v>127</c:v>
                </c:pt>
                <c:pt idx="48">
                  <c:v>169</c:v>
                </c:pt>
                <c:pt idx="49">
                  <c:v>165</c:v>
                </c:pt>
                <c:pt idx="50">
                  <c:v>109</c:v>
                </c:pt>
                <c:pt idx="51">
                  <c:v>79</c:v>
                </c:pt>
                <c:pt idx="52">
                  <c:v>60</c:v>
                </c:pt>
                <c:pt idx="53">
                  <c:v>60</c:v>
                </c:pt>
                <c:pt idx="54">
                  <c:v>95</c:v>
                </c:pt>
                <c:pt idx="55">
                  <c:v>56</c:v>
                </c:pt>
                <c:pt idx="56">
                  <c:v>66</c:v>
                </c:pt>
                <c:pt idx="57">
                  <c:v>65</c:v>
                </c:pt>
                <c:pt idx="58">
                  <c:v>55</c:v>
                </c:pt>
                <c:pt idx="59">
                  <c:v>59</c:v>
                </c:pt>
                <c:pt idx="60">
                  <c:v>29</c:v>
                </c:pt>
                <c:pt idx="61">
                  <c:v>29</c:v>
                </c:pt>
                <c:pt idx="62">
                  <c:v>114</c:v>
                </c:pt>
                <c:pt idx="63">
                  <c:v>161</c:v>
                </c:pt>
                <c:pt idx="64">
                  <c:v>101</c:v>
                </c:pt>
                <c:pt idx="65">
                  <c:v>180</c:v>
                </c:pt>
                <c:pt idx="66">
                  <c:v>212</c:v>
                </c:pt>
                <c:pt idx="67">
                  <c:v>103</c:v>
                </c:pt>
                <c:pt idx="68">
                  <c:v>122</c:v>
                </c:pt>
                <c:pt idx="69">
                  <c:v>84</c:v>
                </c:pt>
                <c:pt idx="70">
                  <c:v>173</c:v>
                </c:pt>
                <c:pt idx="71">
                  <c:v>219</c:v>
                </c:pt>
                <c:pt idx="72">
                  <c:v>255</c:v>
                </c:pt>
                <c:pt idx="73">
                  <c:v>203</c:v>
                </c:pt>
                <c:pt idx="74">
                  <c:v>128</c:v>
                </c:pt>
                <c:pt idx="75">
                  <c:v>133</c:v>
                </c:pt>
                <c:pt idx="76">
                  <c:v>117</c:v>
                </c:pt>
                <c:pt idx="77">
                  <c:v>141</c:v>
                </c:pt>
                <c:pt idx="78">
                  <c:v>119</c:v>
                </c:pt>
                <c:pt idx="79">
                  <c:v>117</c:v>
                </c:pt>
                <c:pt idx="80">
                  <c:v>138</c:v>
                </c:pt>
                <c:pt idx="81">
                  <c:v>158</c:v>
                </c:pt>
                <c:pt idx="82">
                  <c:v>105</c:v>
                </c:pt>
                <c:pt idx="83">
                  <c:v>138</c:v>
                </c:pt>
                <c:pt idx="84">
                  <c:v>175</c:v>
                </c:pt>
                <c:pt idx="85">
                  <c:v>489</c:v>
                </c:pt>
                <c:pt idx="86">
                  <c:v>246</c:v>
                </c:pt>
                <c:pt idx="87">
                  <c:v>100</c:v>
                </c:pt>
                <c:pt idx="88">
                  <c:v>77</c:v>
                </c:pt>
                <c:pt idx="89">
                  <c:v>95</c:v>
                </c:pt>
                <c:pt idx="90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D9-4360-A14A-B5DFD8447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672208"/>
        <c:axId val="319674504"/>
      </c:lineChart>
      <c:dateAx>
        <c:axId val="319672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4504"/>
        <c:crosses val="autoZero"/>
        <c:auto val="1"/>
        <c:lblOffset val="100"/>
        <c:baseTimeUnit val="days"/>
      </c:dateAx>
      <c:valAx>
        <c:axId val="31967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233</c:v>
                </c:pt>
                <c:pt idx="1">
                  <c:v>215</c:v>
                </c:pt>
                <c:pt idx="2">
                  <c:v>212</c:v>
                </c:pt>
                <c:pt idx="3">
                  <c:v>195</c:v>
                </c:pt>
                <c:pt idx="4">
                  <c:v>193</c:v>
                </c:pt>
                <c:pt idx="5">
                  <c:v>271</c:v>
                </c:pt>
                <c:pt idx="6">
                  <c:v>267</c:v>
                </c:pt>
                <c:pt idx="7">
                  <c:v>157</c:v>
                </c:pt>
                <c:pt idx="8">
                  <c:v>218</c:v>
                </c:pt>
                <c:pt idx="9">
                  <c:v>4913</c:v>
                </c:pt>
                <c:pt idx="10">
                  <c:v>5305</c:v>
                </c:pt>
                <c:pt idx="11">
                  <c:v>2946</c:v>
                </c:pt>
                <c:pt idx="12">
                  <c:v>2178</c:v>
                </c:pt>
                <c:pt idx="13">
                  <c:v>2859</c:v>
                </c:pt>
                <c:pt idx="14">
                  <c:v>1211</c:v>
                </c:pt>
                <c:pt idx="15">
                  <c:v>146</c:v>
                </c:pt>
                <c:pt idx="16">
                  <c:v>112</c:v>
                </c:pt>
                <c:pt idx="17">
                  <c:v>48</c:v>
                </c:pt>
                <c:pt idx="18">
                  <c:v>41</c:v>
                </c:pt>
                <c:pt idx="19">
                  <c:v>87</c:v>
                </c:pt>
                <c:pt idx="20">
                  <c:v>190</c:v>
                </c:pt>
                <c:pt idx="21">
                  <c:v>97</c:v>
                </c:pt>
                <c:pt idx="22">
                  <c:v>420</c:v>
                </c:pt>
                <c:pt idx="23">
                  <c:v>464</c:v>
                </c:pt>
                <c:pt idx="24">
                  <c:v>527</c:v>
                </c:pt>
                <c:pt idx="25">
                  <c:v>607</c:v>
                </c:pt>
                <c:pt idx="26">
                  <c:v>631</c:v>
                </c:pt>
                <c:pt idx="27">
                  <c:v>572</c:v>
                </c:pt>
                <c:pt idx="28">
                  <c:v>525</c:v>
                </c:pt>
                <c:pt idx="29">
                  <c:v>151</c:v>
                </c:pt>
                <c:pt idx="30">
                  <c:v>61</c:v>
                </c:pt>
                <c:pt idx="31">
                  <c:v>18</c:v>
                </c:pt>
                <c:pt idx="32">
                  <c:v>12</c:v>
                </c:pt>
                <c:pt idx="33">
                  <c:v>525</c:v>
                </c:pt>
                <c:pt idx="34">
                  <c:v>443</c:v>
                </c:pt>
                <c:pt idx="35">
                  <c:v>435</c:v>
                </c:pt>
                <c:pt idx="36">
                  <c:v>855</c:v>
                </c:pt>
                <c:pt idx="37">
                  <c:v>1100</c:v>
                </c:pt>
                <c:pt idx="38">
                  <c:v>1232</c:v>
                </c:pt>
                <c:pt idx="39">
                  <c:v>1225</c:v>
                </c:pt>
                <c:pt idx="40">
                  <c:v>1242</c:v>
                </c:pt>
                <c:pt idx="41">
                  <c:v>7111</c:v>
                </c:pt>
                <c:pt idx="42">
                  <c:v>5159</c:v>
                </c:pt>
                <c:pt idx="43">
                  <c:v>4039</c:v>
                </c:pt>
                <c:pt idx="44">
                  <c:v>2855</c:v>
                </c:pt>
                <c:pt idx="45">
                  <c:v>2344</c:v>
                </c:pt>
                <c:pt idx="46">
                  <c:v>2175</c:v>
                </c:pt>
                <c:pt idx="47">
                  <c:v>2310</c:v>
                </c:pt>
                <c:pt idx="48">
                  <c:v>2896</c:v>
                </c:pt>
                <c:pt idx="49">
                  <c:v>3532</c:v>
                </c:pt>
                <c:pt idx="50">
                  <c:v>2147</c:v>
                </c:pt>
                <c:pt idx="51">
                  <c:v>1322</c:v>
                </c:pt>
                <c:pt idx="52">
                  <c:v>1021</c:v>
                </c:pt>
                <c:pt idx="53">
                  <c:v>1121</c:v>
                </c:pt>
                <c:pt idx="54">
                  <c:v>1117</c:v>
                </c:pt>
                <c:pt idx="55">
                  <c:v>912</c:v>
                </c:pt>
                <c:pt idx="56">
                  <c:v>671</c:v>
                </c:pt>
                <c:pt idx="57">
                  <c:v>513</c:v>
                </c:pt>
                <c:pt idx="58">
                  <c:v>628</c:v>
                </c:pt>
                <c:pt idx="59">
                  <c:v>270</c:v>
                </c:pt>
                <c:pt idx="60">
                  <c:v>14</c:v>
                </c:pt>
                <c:pt idx="61">
                  <c:v>10</c:v>
                </c:pt>
                <c:pt idx="62">
                  <c:v>1943</c:v>
                </c:pt>
                <c:pt idx="63">
                  <c:v>1571</c:v>
                </c:pt>
                <c:pt idx="64">
                  <c:v>1271</c:v>
                </c:pt>
                <c:pt idx="65">
                  <c:v>2055</c:v>
                </c:pt>
                <c:pt idx="66">
                  <c:v>2678</c:v>
                </c:pt>
                <c:pt idx="67">
                  <c:v>2052</c:v>
                </c:pt>
                <c:pt idx="68">
                  <c:v>1584</c:v>
                </c:pt>
                <c:pt idx="69">
                  <c:v>1138</c:v>
                </c:pt>
                <c:pt idx="70">
                  <c:v>2301</c:v>
                </c:pt>
                <c:pt idx="71">
                  <c:v>5760</c:v>
                </c:pt>
                <c:pt idx="72">
                  <c:v>5582</c:v>
                </c:pt>
                <c:pt idx="73">
                  <c:v>5197</c:v>
                </c:pt>
                <c:pt idx="74">
                  <c:v>3948</c:v>
                </c:pt>
                <c:pt idx="75">
                  <c:v>1675</c:v>
                </c:pt>
                <c:pt idx="76">
                  <c:v>4645</c:v>
                </c:pt>
                <c:pt idx="77">
                  <c:v>5142</c:v>
                </c:pt>
                <c:pt idx="78">
                  <c:v>4785</c:v>
                </c:pt>
                <c:pt idx="79">
                  <c:v>4150</c:v>
                </c:pt>
                <c:pt idx="80">
                  <c:v>4003</c:v>
                </c:pt>
                <c:pt idx="81">
                  <c:v>3934</c:v>
                </c:pt>
                <c:pt idx="82">
                  <c:v>4010</c:v>
                </c:pt>
                <c:pt idx="83">
                  <c:v>4880</c:v>
                </c:pt>
                <c:pt idx="84">
                  <c:v>6113</c:v>
                </c:pt>
                <c:pt idx="85">
                  <c:v>14010</c:v>
                </c:pt>
                <c:pt idx="86">
                  <c:v>3560</c:v>
                </c:pt>
                <c:pt idx="87">
                  <c:v>1288</c:v>
                </c:pt>
                <c:pt idx="88">
                  <c:v>1008</c:v>
                </c:pt>
                <c:pt idx="89">
                  <c:v>1044</c:v>
                </c:pt>
                <c:pt idx="90">
                  <c:v>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B1-48EE-9359-6303DF9176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673848"/>
        <c:axId val="319675488"/>
      </c:lineChart>
      <c:dateAx>
        <c:axId val="31967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5488"/>
        <c:crosses val="autoZero"/>
        <c:auto val="1"/>
        <c:lblOffset val="100"/>
        <c:baseTimeUnit val="days"/>
      </c:dateAx>
      <c:valAx>
        <c:axId val="31967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7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3.5831285831285802E-2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1.8940266494668598E-2</c:v>
                </c:pt>
                <c:pt idx="7">
                  <c:v>0</c:v>
                </c:pt>
                <c:pt idx="8">
                  <c:v>1.0750486331524501E-2</c:v>
                </c:pt>
                <c:pt idx="9">
                  <c:v>0</c:v>
                </c:pt>
                <c:pt idx="10">
                  <c:v>4.6072097713800103E-3</c:v>
                </c:pt>
                <c:pt idx="11">
                  <c:v>0</c:v>
                </c:pt>
                <c:pt idx="12">
                  <c:v>1.4843554058688299E-2</c:v>
                </c:pt>
                <c:pt idx="13">
                  <c:v>1.38196484690901E-2</c:v>
                </c:pt>
                <c:pt idx="14">
                  <c:v>4.9136024895585897E-2</c:v>
                </c:pt>
                <c:pt idx="15">
                  <c:v>0</c:v>
                </c:pt>
                <c:pt idx="16">
                  <c:v>7.1145961826864501E-2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6.9106731507550506E-2</c:v>
                </c:pt>
                <c:pt idx="21">
                  <c:v>0</c:v>
                </c:pt>
                <c:pt idx="22">
                  <c:v>0.13720370654789299</c:v>
                </c:pt>
                <c:pt idx="23">
                  <c:v>0</c:v>
                </c:pt>
                <c:pt idx="24">
                  <c:v>6.0413989422432E-2</c:v>
                </c:pt>
                <c:pt idx="25">
                  <c:v>0</c:v>
                </c:pt>
                <c:pt idx="26">
                  <c:v>6.4512165151142803E-2</c:v>
                </c:pt>
                <c:pt idx="27">
                  <c:v>0</c:v>
                </c:pt>
                <c:pt idx="28">
                  <c:v>7.7821808537871601E-2</c:v>
                </c:pt>
                <c:pt idx="29">
                  <c:v>0</c:v>
                </c:pt>
                <c:pt idx="30">
                  <c:v>5.6320144179569098E-2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9.7305657555784297E-3</c:v>
                </c:pt>
                <c:pt idx="37">
                  <c:v>1.3827929344402501E-2</c:v>
                </c:pt>
                <c:pt idx="38">
                  <c:v>0</c:v>
                </c:pt>
                <c:pt idx="39">
                  <c:v>0</c:v>
                </c:pt>
                <c:pt idx="40">
                  <c:v>1.9203982137736102E-2</c:v>
                </c:pt>
                <c:pt idx="41">
                  <c:v>0</c:v>
                </c:pt>
                <c:pt idx="42">
                  <c:v>1.43367707447952E-2</c:v>
                </c:pt>
                <c:pt idx="43">
                  <c:v>0</c:v>
                </c:pt>
                <c:pt idx="44">
                  <c:v>2.2524136660080098E-2</c:v>
                </c:pt>
                <c:pt idx="45">
                  <c:v>0</c:v>
                </c:pt>
                <c:pt idx="46">
                  <c:v>0</c:v>
                </c:pt>
                <c:pt idx="47">
                  <c:v>7.4207894696438504E-3</c:v>
                </c:pt>
                <c:pt idx="48">
                  <c:v>0</c:v>
                </c:pt>
                <c:pt idx="49">
                  <c:v>1.61193754893382E-2</c:v>
                </c:pt>
                <c:pt idx="50">
                  <c:v>0</c:v>
                </c:pt>
                <c:pt idx="51">
                  <c:v>1.2791649611133901E-2</c:v>
                </c:pt>
                <c:pt idx="52">
                  <c:v>0</c:v>
                </c:pt>
                <c:pt idx="53">
                  <c:v>0</c:v>
                </c:pt>
                <c:pt idx="54">
                  <c:v>1.4327673902142001E-2</c:v>
                </c:pt>
                <c:pt idx="55">
                  <c:v>3.0711744683029202E-3</c:v>
                </c:pt>
                <c:pt idx="56">
                  <c:v>8.7038885902260502E-3</c:v>
                </c:pt>
                <c:pt idx="57">
                  <c:v>0</c:v>
                </c:pt>
                <c:pt idx="58">
                  <c:v>9.2155989371342593E-3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1.4847809948032699E-2</c:v>
                </c:pt>
                <c:pt idx="64">
                  <c:v>1.6383874171846401E-2</c:v>
                </c:pt>
                <c:pt idx="65">
                  <c:v>1.12641441810455E-2</c:v>
                </c:pt>
                <c:pt idx="66">
                  <c:v>0</c:v>
                </c:pt>
                <c:pt idx="67">
                  <c:v>9.7283735695450693E-3</c:v>
                </c:pt>
                <c:pt idx="68">
                  <c:v>0</c:v>
                </c:pt>
                <c:pt idx="69">
                  <c:v>0</c:v>
                </c:pt>
                <c:pt idx="70">
                  <c:v>0.10393679823461</c:v>
                </c:pt>
                <c:pt idx="71">
                  <c:v>0</c:v>
                </c:pt>
                <c:pt idx="72">
                  <c:v>3.5839541253872002E-2</c:v>
                </c:pt>
                <c:pt idx="73">
                  <c:v>0</c:v>
                </c:pt>
                <c:pt idx="74">
                  <c:v>0</c:v>
                </c:pt>
                <c:pt idx="75">
                  <c:v>1.0750981667016501E-2</c:v>
                </c:pt>
                <c:pt idx="76">
                  <c:v>0</c:v>
                </c:pt>
                <c:pt idx="77">
                  <c:v>2.02212563799344E-2</c:v>
                </c:pt>
                <c:pt idx="78">
                  <c:v>0</c:v>
                </c:pt>
                <c:pt idx="79">
                  <c:v>1.330971711732E-2</c:v>
                </c:pt>
                <c:pt idx="80">
                  <c:v>0</c:v>
                </c:pt>
                <c:pt idx="81">
                  <c:v>0</c:v>
                </c:pt>
                <c:pt idx="82">
                  <c:v>7.6775038899353004E-3</c:v>
                </c:pt>
                <c:pt idx="83">
                  <c:v>0</c:v>
                </c:pt>
                <c:pt idx="84">
                  <c:v>7.6773467089773801E-3</c:v>
                </c:pt>
                <c:pt idx="85">
                  <c:v>1.1259935613640901E-2</c:v>
                </c:pt>
                <c:pt idx="86">
                  <c:v>0.18013315524714599</c:v>
                </c:pt>
                <c:pt idx="87">
                  <c:v>0</c:v>
                </c:pt>
                <c:pt idx="88">
                  <c:v>0</c:v>
                </c:pt>
                <c:pt idx="89">
                  <c:v>8.4424023495461593E-3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9F-457F-9315-65E03B1EC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758584"/>
        <c:axId val="269755960"/>
      </c:lineChart>
      <c:dateAx>
        <c:axId val="269758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55960"/>
        <c:crosses val="autoZero"/>
        <c:auto val="1"/>
        <c:lblOffset val="100"/>
        <c:baseTimeUnit val="days"/>
      </c:dateAx>
      <c:valAx>
        <c:axId val="26975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5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68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32</c:v>
                </c:pt>
                <c:pt idx="7">
                  <c:v>0</c:v>
                </c:pt>
                <c:pt idx="8">
                  <c:v>18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25</c:v>
                </c:pt>
                <c:pt idx="13">
                  <c:v>22</c:v>
                </c:pt>
                <c:pt idx="14">
                  <c:v>94</c:v>
                </c:pt>
                <c:pt idx="15">
                  <c:v>0</c:v>
                </c:pt>
                <c:pt idx="16">
                  <c:v>137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130</c:v>
                </c:pt>
                <c:pt idx="21">
                  <c:v>0</c:v>
                </c:pt>
                <c:pt idx="22">
                  <c:v>266</c:v>
                </c:pt>
                <c:pt idx="23">
                  <c:v>0</c:v>
                </c:pt>
                <c:pt idx="24">
                  <c:v>117</c:v>
                </c:pt>
                <c:pt idx="25">
                  <c:v>0</c:v>
                </c:pt>
                <c:pt idx="26">
                  <c:v>125</c:v>
                </c:pt>
                <c:pt idx="27">
                  <c:v>0</c:v>
                </c:pt>
                <c:pt idx="28">
                  <c:v>149</c:v>
                </c:pt>
                <c:pt idx="29">
                  <c:v>0</c:v>
                </c:pt>
                <c:pt idx="30">
                  <c:v>108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19</c:v>
                </c:pt>
                <c:pt idx="37">
                  <c:v>24</c:v>
                </c:pt>
                <c:pt idx="38">
                  <c:v>0</c:v>
                </c:pt>
                <c:pt idx="39">
                  <c:v>0</c:v>
                </c:pt>
                <c:pt idx="40">
                  <c:v>33</c:v>
                </c:pt>
                <c:pt idx="41">
                  <c:v>0</c:v>
                </c:pt>
                <c:pt idx="42">
                  <c:v>25</c:v>
                </c:pt>
                <c:pt idx="43">
                  <c:v>0</c:v>
                </c:pt>
                <c:pt idx="44">
                  <c:v>42</c:v>
                </c:pt>
                <c:pt idx="45">
                  <c:v>0</c:v>
                </c:pt>
                <c:pt idx="46">
                  <c:v>0</c:v>
                </c:pt>
                <c:pt idx="47">
                  <c:v>14</c:v>
                </c:pt>
                <c:pt idx="48">
                  <c:v>0</c:v>
                </c:pt>
                <c:pt idx="49">
                  <c:v>25</c:v>
                </c:pt>
                <c:pt idx="50">
                  <c:v>0</c:v>
                </c:pt>
                <c:pt idx="51">
                  <c:v>24</c:v>
                </c:pt>
                <c:pt idx="52">
                  <c:v>0</c:v>
                </c:pt>
                <c:pt idx="53">
                  <c:v>0</c:v>
                </c:pt>
                <c:pt idx="54">
                  <c:v>25</c:v>
                </c:pt>
                <c:pt idx="55">
                  <c:v>4</c:v>
                </c:pt>
                <c:pt idx="56">
                  <c:v>17</c:v>
                </c:pt>
                <c:pt idx="57">
                  <c:v>0</c:v>
                </c:pt>
                <c:pt idx="58">
                  <c:v>16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27</c:v>
                </c:pt>
                <c:pt idx="64">
                  <c:v>29</c:v>
                </c:pt>
                <c:pt idx="65">
                  <c:v>18</c:v>
                </c:pt>
                <c:pt idx="66">
                  <c:v>0</c:v>
                </c:pt>
                <c:pt idx="67">
                  <c:v>18</c:v>
                </c:pt>
                <c:pt idx="68">
                  <c:v>0</c:v>
                </c:pt>
                <c:pt idx="69">
                  <c:v>0</c:v>
                </c:pt>
                <c:pt idx="70">
                  <c:v>201</c:v>
                </c:pt>
                <c:pt idx="71">
                  <c:v>0</c:v>
                </c:pt>
                <c:pt idx="72">
                  <c:v>50</c:v>
                </c:pt>
                <c:pt idx="73">
                  <c:v>0</c:v>
                </c:pt>
                <c:pt idx="74">
                  <c:v>0</c:v>
                </c:pt>
                <c:pt idx="75">
                  <c:v>20</c:v>
                </c:pt>
                <c:pt idx="76">
                  <c:v>0</c:v>
                </c:pt>
                <c:pt idx="77">
                  <c:v>33</c:v>
                </c:pt>
                <c:pt idx="78">
                  <c:v>0</c:v>
                </c:pt>
                <c:pt idx="79">
                  <c:v>23</c:v>
                </c:pt>
                <c:pt idx="80">
                  <c:v>0</c:v>
                </c:pt>
                <c:pt idx="81">
                  <c:v>0</c:v>
                </c:pt>
                <c:pt idx="82">
                  <c:v>14</c:v>
                </c:pt>
                <c:pt idx="83">
                  <c:v>0</c:v>
                </c:pt>
                <c:pt idx="84">
                  <c:v>13</c:v>
                </c:pt>
                <c:pt idx="85">
                  <c:v>15</c:v>
                </c:pt>
                <c:pt idx="86">
                  <c:v>300</c:v>
                </c:pt>
                <c:pt idx="87">
                  <c:v>0</c:v>
                </c:pt>
                <c:pt idx="88">
                  <c:v>0</c:v>
                </c:pt>
                <c:pt idx="89">
                  <c:v>15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68-4397-A9DD-24E6706F3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753992"/>
        <c:axId val="315052232"/>
      </c:lineChart>
      <c:dateAx>
        <c:axId val="269753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52232"/>
        <c:crosses val="autoZero"/>
        <c:auto val="1"/>
        <c:lblOffset val="100"/>
        <c:baseTimeUnit val="days"/>
      </c:dateAx>
      <c:valAx>
        <c:axId val="31505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75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C-4F68-862D-5F88EE993E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6C-4F68-862D-5F88EE993E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6C-4F68-862D-5F88EE993E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6C-4F68-862D-5F88EE993E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6C-4F68-862D-5F88EE993E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6C-4F68-862D-5F88EE993E6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6C-4F68-862D-5F88EE993E6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B6C-4F68-862D-5F88EE993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502672"/>
        <c:axId val="321503000"/>
      </c:barChart>
      <c:catAx>
        <c:axId val="32150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03000"/>
        <c:crosses val="autoZero"/>
        <c:auto val="1"/>
        <c:lblAlgn val="ctr"/>
        <c:lblOffset val="100"/>
        <c:noMultiLvlLbl val="0"/>
      </c:catAx>
      <c:valAx>
        <c:axId val="32150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0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1.6563100761344301E-2</c:v>
                </c:pt>
                <c:pt idx="1">
                  <c:v>2.4770210239718302E-2</c:v>
                </c:pt>
                <c:pt idx="2">
                  <c:v>3.2071622073464499E-2</c:v>
                </c:pt>
                <c:pt idx="3">
                  <c:v>2.7316321726135601E-2</c:v>
                </c:pt>
                <c:pt idx="4">
                  <c:v>3.9779357165588197E-2</c:v>
                </c:pt>
                <c:pt idx="5">
                  <c:v>3.2498106409547797E-2</c:v>
                </c:pt>
                <c:pt idx="6">
                  <c:v>9.7238428626993407E-3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0-4035-A4A1-6AA601F17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02344"/>
        <c:axId val="321501360"/>
      </c:barChart>
      <c:catAx>
        <c:axId val="32150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01360"/>
        <c:crosses val="autoZero"/>
        <c:auto val="1"/>
        <c:lblAlgn val="ctr"/>
        <c:lblOffset val="100"/>
        <c:noMultiLvlLbl val="0"/>
      </c:catAx>
      <c:valAx>
        <c:axId val="32150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0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241631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C-4AA7-8B21-0468AC0344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9031320"/>
        <c:axId val="439028040"/>
      </c:barChart>
      <c:catAx>
        <c:axId val="43903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28040"/>
        <c:crosses val="autoZero"/>
        <c:auto val="1"/>
        <c:lblAlgn val="ctr"/>
        <c:lblOffset val="100"/>
        <c:noMultiLvlLbl val="0"/>
      </c:catAx>
      <c:valAx>
        <c:axId val="43902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03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82132-871B-4A64-9EA8-7FC0313974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422112-B6A0-427E-8B43-23ACCC7E84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371962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5A380-F0B2-4BF7-9228-A1BBBCF6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4C4210-5982-4C70-AD4A-312DF9664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07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860296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8061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2280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1429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1430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1808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8107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1351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9637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0835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89E33-ACEA-434C-852E-DEF73DE4A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800602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CB135-069C-4050-B73D-15636F79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AFFAEB-D0FE-4DEE-8D1F-FD8E043896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7360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99982-C629-4F1D-AA43-AC7F8FBCC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23128-EB36-490F-80B7-1B94B076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44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114A4-580D-49EE-BC34-CBDA7060F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F1F92-35CE-4B5A-A3D0-82DDD70005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552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7F384-956B-49B1-AAC5-A1BCFA0E1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7C6DC-E9F3-4F3A-B702-6CC356591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681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AF1C7-DDDB-4121-8EB7-5643A728E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193309-120A-483E-AF91-54ADA4F894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942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8D328-796C-4034-A88A-A223D5091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A7042-9534-4D43-8BE6-20F28983D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60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E9F02-A5D3-4263-810D-7F8CFE59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F4C888-9CDD-40F7-8529-0821103429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883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ACB49-097D-4F91-8A40-C62543F57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B9B11-7961-4AAF-A2F5-F87B02F93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446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CACC2-E843-4161-89A5-12CB71B5B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10ACD8-43F8-40D9-9F62-5ADBA47BB7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8542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83F9C4-06BD-4934-905F-AEBE6EDBB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630E1-0388-4581-BBF3-42CF67544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454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6DD43-B702-4A44-AC10-3B01577B8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059C7D-72A8-4B90-9F35-0D5A212158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132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EEA1D-A688-4E3E-BC6C-1C5192D67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213C7-2206-47D7-AC52-CBBFE78F0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13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E431C-81F8-4A38-A459-8C590C524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BAB8B5-F1E0-4D9F-BD0F-FA590A536F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190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7174C-0BE0-453C-B089-0304B8931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871CD-EDFE-4EAB-8AF1-14F886B6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97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8D63F-D5ED-4E64-9514-A1C472CB4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AEBF31-6A25-42A3-BF27-167C306226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761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A2C9B-C758-452B-B9C6-7A640AFA7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86FE0-C661-401B-ADE9-BFFCC7F65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028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009E-B5E2-47A7-AE7C-8E9D17F9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D003B6-512D-47D1-9857-74A7EC22FE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863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7D0A9-2D1B-4C94-87E5-BCFC8CE24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6C60B-85A9-4145-87DB-8ADFFA76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10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6CFFE-B22D-4813-B7DC-FEFB781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4F4E8-02FA-44FD-A70B-D5B3C08EBF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654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019690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25514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2441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50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04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5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95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91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62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98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29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60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70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30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02FE9-7E84-464F-81FA-0AF436558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9322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2E17-8E41-4F5D-84DD-B8C469D0D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6CAFD-4D8C-470A-886E-A95D18DA61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900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848746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15604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654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59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71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1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0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0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59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09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44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7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40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73560-38C4-4F3E-BD8D-542E443C5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515893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07150-B789-424A-8A05-6F01D71B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C2AF0-1412-46AF-8AC6-965D082131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737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971317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74659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0359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45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4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94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11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85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420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9CCA5-9E8B-4016-AF0D-74FFFF1561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57780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06C8-D069-4AAA-99C2-28F79506F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B4D77F-6F95-4898-942B-3637FF996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478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19872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8191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213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97351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9751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2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- 2020-03-27 12:47:50</a:t>
                      </a:r>
                      <a:r>
                        <a:rPr lang="en-US" sz="1000"/>
                        <a:t>
 📢If you missed out our 12AM-2AM Flash Sale just now, don't worry! We have another Flash Sale Promo on 4PM-6PM!📢
🎉Enjoy FREE 6pcs gwp worth RM180 with any purchase made from 4PM-6PM today. Enjoy discounts up to 44% on the exclusive sets and storewide free shipping only on KOSÉ Lazmall site. 🎉
🛒Fill up your cart now with your favourite sets!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40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- 2020-01-23 17:22:06</a:t>
                      </a:r>
                      <a:r>
                        <a:rPr lang="en-US" sz="1000"/>
                        <a:t>
 New Year is near! Time to prep your skin AND get ready to collect red packets! 😏🤭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0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- 2020-03-11 17:02:45</a:t>
                      </a:r>
                      <a:r>
                        <a:rPr lang="en-US" sz="1000"/>
                        <a:t>
 😷As COVID-19 is still widely affecting the world today, we must practice good hygiene habits to avoid it from further spreading. Remember to cover your mouth and nose while sneezing, and maintain a distance from people with flu-like symptoms! You can also apply our lotion to your skin so that it always stays clean and fresh.✨
P.S. Want to get your essentials from us without going out? Order through our online store🛒 and have it safely delivered and virus-free to your home.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8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- 2020-01-29 17:24:06</a:t>
                      </a:r>
                      <a:r>
                        <a:rPr lang="en-US" sz="1000"/>
                        <a:t>
 A taste of our sweet soufflé is enough to make your heart go bloom! 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77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KOSÉ - 2020-01-17 17:20:58</a:t>
                      </a:r>
                      <a:r>
                        <a:rPr lang="en-US" sz="1000"/>
                        <a:t>
 'Soufflé, anyone? 🍰 Also, check out our red packet design for the upcoming new year! Have you gotten your hands on one yet? 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249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0041E-5E13-44EB-A252-894F1B8FE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880861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DB072-6895-4949-95E3-B9F16E838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D5250F-6AFD-4937-856E-A5EFE6D0A6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705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218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747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151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36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386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090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1084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9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- 2020-03-30 17:46:35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67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- 2020-03-30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Experience instant, immediate skincare, and combat dark spots right at the source with our latest advanced brightening serum - ✨ONE BY KOSÉ Melanoshot White D✨. Now formulated with four powerful ingredients that are even more effective for achieving flawless, glowing skin.🌟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76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- 2020-03-27 12:47:50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📢If you missed out our 12AM-2AM Flash Sale just now, don't worry! We have another Flash Sale Promo on 4PM-6PM!📢
🎉Enjoy FREE 6pcs gwp worth RM180 with any purchase made from 4PM-6PM today. Enjoy discounts up to 44% on the exclusive sets and storewide free shipping only on KOSÉ Lazmall site. 🎉
🛒Fill up your cart now with your favourite sets!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04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D175C4-C493-4765-BD6B-89BF87668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162925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BBA9B-51B5-4FD9-9598-62B9DF752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B35015-C8E4-4130-B69A-836BA56B00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512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3953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370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744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76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7837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11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8600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99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- 2020-03-26 23:58:00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🎂Today only!🎉⁠
https://www.lazada.com.my/shop/kose-official-store/
Lazada is turning 8 this year! Join KOSÉ in the celebration and enjoy all the gr8 deals! ⁠
🛍️ Exclusive sets save up to 44%⁠
📦 Storewide Free Shipping with no min. purchase⁠
🎁 CBMO 1: 12am-2am 6 pcs GWP worth RM 259*⁠
🎂 CBMO 2: 4pm-6pm 6 pcs GWP worth RM 180*⁠
🎉 All Day: 3 pcs GWP worth RM 45*⁠
🥳 Min. Purchase RM 300 &amp; above, Additional 2 pcs GWP worth RM 59⁠
⁠
Be the first to check out your cart today on 27th March 2020!⁠
*While stocks last.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620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D3983-EB96-4DAD-9D53-66815026D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591616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F6CE3-A115-423D-BEE1-702051D8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4068F-5E16-4084-9558-EE0FE627C6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9027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1315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356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8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378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745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421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4711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55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- 2020-03-26 17:20:10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Craving for our KOSE Souffle?🍨🍰🍮 Order through Lazada.My now and your delivery will be on the way!🚚
Also, 🎉Lazada's 8th Birthday Sale is here!🎉  Remember to also check out on our other promotions before you checkout.😉
Visit our official store here:
https://www.lazada.com.my/shop/kose-official-store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058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- 2020-03-26 15:00:56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Working from home also means sneaking in some time for skincare. 🤭  When you're taking a break, put your mask on and chill!😉
Visit our flagship store on Lazada &amp; Hermo to replenish your skincare products!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100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80CC4-BCBD-4696-B91F-6600A459B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79912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354BE-F269-4DBE-9C2E-0EA9FC33A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989AE-5C4A-472E-AC5E-B2B5CF3BB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5574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07223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42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318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590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253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375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411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75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- 2020-03-25 17:00:18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You’re invited to join Lazada’s 8th birthday party on March 27! 🥳
https://www.lazada.com.my/shop/kose-official-store/
Receive 6pcs of GWP worth RM259 with any purchase made from 12AM - 2AM on the 27th March on KOSÉ Lazmall site.
*Storewide Free Shipping with no min. Purchase
🛒Fill your shopping cart with your favourite products now!
Offer only valid while stocks last so be the first to check 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41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50D7F-6A4F-4972-8454-A9E6F1A5E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305134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BD254-A596-4287-847F-7906C2E1C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5678E-3D36-47D4-A25E-0A88D68C02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353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6746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078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382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20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198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466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886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65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- 2020-03-23 12:00:58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🎂Lazada Birthday Sale🎉
Lazada is turning 8 this year! Join KOSÉ in the celebration and enjoy all the gr8 deals! 
🛍️ Exclusive sets save up to 44%
📦 Storewide Free Shipping with no min. purchase
🎁 CBMO 1: 12am-2am 6 pcs GWP worth RM 259*
🎂 CBMO 2: 4pm-6pm 6 pcs GWP worth RM 180*
🎉 All Day: 3 pcs GWP worth RM 45*
🥳 Min. Purchase RM 300 &amp; above, Additional 2 pcs GWP worth RM 59
Add your favourites to cart today and be the first to check out on 27th March 2020!
https://www.lazada.com.my/shop/kose-official-store/
*While stocks last.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56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- 2020-03-20 17:43:53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is here, and so is our SEKKISEI Souffle Sakura. 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78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- 2020-03-18 17:43:12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soft, petal-like skin just like the cherry blossoms in spring with our SEKKISEI Souffle Sakura.🌸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333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55AA5-2C62-4F71-AA3D-1ACAC7069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73733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BDA38-B5DB-444F-89FA-7ABAADA1B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13AC18-6269-4C6D-A33B-8096B9EC2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405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84567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551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862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553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362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114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92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63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- 2020-03-18 12:10:11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Let's stand united to fight this pandemic together. Stay safe everyone💙
Want to shop your daily skin supplement🙋‍♀️? Visit:
🤩Lazada: https://www.lazada.com.my/shop/kose-official-store 
🥳Hermo: https://www.hermo.my/brand/55-kose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93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- 2020-03-16 12:26:00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 spring-ready with 🌸 Sekkisei Essential Souffle Sakura 🌸! This two-in-one emulsion contains a skin catch-and-disperse technology and two-layer sealing formula that will turn your skin soft and ‘soufflé’, just like the beautiful blooms of spring.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37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- 2020-03-13 12:30:17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🌸Spring is nearly here and we have something special for you😊! From 15 March to 16 May 2020, just bring along your skin care essence empty bottle from ANY brands to enjoy a special price with RM62 savings on our new launch ✨ONE BY KOSÉ Melanoshot White D Brightening Serum✨! Besides that, don't miss out our exclusive treats and sets too!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428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C70C9-BC87-49B9-91E2-BE8FD1765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874220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A4B11-775A-4576-9E46-C2BE251E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EDAEB6-46CD-41B2-AD28-8AA8B138BD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900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1251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149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367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102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176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56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418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69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- 2020-03-11 17:02:45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😷As COVID-19 is still widely affecting the world today, we must practice good hygiene habits to avoid it from further spreading. Remember to cover your mouth and nose while sneezing, and maintain a distance from people with flu-like symptoms! You can also apply our lotion to your skin so that it always stays clean and fresh.✨
P.S. Want to get your essentials from us without going out? Order through our online store🛒 and have it safely delivered and virus-free to your home.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4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- 2020-03-08 13:09:17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International Women’s Day to all the strong, beautiful women out there! ❤️
P.S To celebrate you, we’ve prepared a special gift for you on Hermo. Visit our store to claim it now! 😉
#kosemy #kosemalaysia #InternationalWomensDay #ONEBYKOSE #sekkisei #hermomy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86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7BE82-5C3C-453D-9DBF-44ECD895C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806922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8F6CF-55C9-4372-B6F7-C91AF1DBA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715ACD-A2BD-4E41-8C8D-B4EA8AD101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142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1958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108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0134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9099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03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134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14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35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- 2020-03-06 17:25:57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Pamper yourself with great deals😍 on our Mini Member Day! Enjoy up to 5x snowy point rewards, exclusive gifts with purchase and sets for this blossoming season🌸! See you there!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757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2440A-731E-4E35-A2B4-E3FDD9E1B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563788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677C0-6E3E-450C-A50F-3745EB9BB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23A37-71C2-474E-8E4F-910AD977A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637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3519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469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253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153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045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62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1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71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- 2020-03-06 17:23:10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Walk home with these exclusive gifts with purchase 😍 if you….
(A)
Complimentary 7pcs travel kit + cosmetic pouch with purchase of RM480 &amp; above
(A + B)
Complimentary an additional 2020 black fluffy handbag with top up purchase to RM850 &amp; above.
(A+B+C)
Top up purchase to RM1,000 to receive an additional SEKKISEI White Liquid Wash 140ml.
(A+B+D)
Top up purchase to RM1,300 to receive an additional INFINITY KOSÉ Vital Comfort Mask 2pcs &amp; INFINITY Washing Cream Prestigious.
*T&amp;C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09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C9FA8-E954-4A14-B831-45E33C69E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5495286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12463-32D7-4C64-8149-37123EEB8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167A7-D3BF-41CF-B4A9-35729CBE7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0725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8327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1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677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65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209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946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386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7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- 2020-03-05 12:30:00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Rejuvenate your skin for the upcoming spring season with 🌸 Sekkisei Essential Souffle Sakura 🌸. With its skin catch-and-disperse technology and two-layer sealing formula, expect your skin looking plump and smooth like never before!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4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- 2020-03-04 17:08:20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11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- 2020-02-28 16:49:30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day is a soufflé day! Did you have your soufflé today? 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11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- 2020-02-26 17:48:43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type of dessert do you enjoy the most? 🍰 For us, it's soufflé! 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23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- 2020-02-25 11:49:24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给予肌肤最柔软清爽的呵护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3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- 2020-02-24 17:47:52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 wondered how soft fluffy clouds are?☁️ Give your skin this delicious ‘treat-ment’ and find out!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94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- 2020-02-21 12:46:49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Fri-yay! Time to celebrate with some soufflé! 🎉🥳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28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997DD-87BA-4E5B-8976-4B6616969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2002731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08B0-0709-4555-B4FB-3CF88994B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KOSÉ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5C185-2F82-47EA-97BD-399959C2C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210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9377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72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148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1452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14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654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48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8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- 2020-02-19 16:46:15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‘ameow-zing’ ✨Sekkisei Essential Souffle✨ is a two-in-one emulsion that contains skin catch-and-disperse technology and a two-layer sealing formula that’ll turn your skin as smooth and plump as a delicious soufflé. Treat your skin to this ‘nya-mmy’ dessert today! 😻🍰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932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F377D-25BF-483C-B04C-2348ADF87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479321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E6FD-7085-4A02-AC7B-FCCEE462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820889-48C5-4003-9B85-580E27ABC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5320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FE187-FEC4-4B29-8409-DA0FA2D53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F40DD-D211-460A-8DB9-FA214027B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785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888</Words>
  <Application>Microsoft Office PowerPoint</Application>
  <PresentationFormat>On-screen Show (4:3)</PresentationFormat>
  <Paragraphs>450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master template1</vt:lpstr>
      <vt:lpstr>Facebook Key Metrics Table | KOSÉ</vt:lpstr>
      <vt:lpstr>Facebook Fans Total | KOSÉ</vt:lpstr>
      <vt:lpstr>Facebook Fan Demographics | KOSÉ</vt:lpstr>
      <vt:lpstr>Facebook Reach | KOSÉ</vt:lpstr>
      <vt:lpstr>Facebook Page Views | KOSÉ</vt:lpstr>
      <vt:lpstr>Facebook Engaged Users | KOSÉ</vt:lpstr>
      <vt:lpstr>Facebook Interaction Rate | KOSÉ</vt:lpstr>
      <vt:lpstr>Facebook Average Reactions Per Post | KOSÉ</vt:lpstr>
      <vt:lpstr>Facebook Interactions Distribution | KOSÉ</vt:lpstr>
      <vt:lpstr>Facebook Interaction Rate By Weekday | KOSÉ</vt:lpstr>
      <vt:lpstr>Facebook Fans By City Table | KOSÉ - 1 of 3</vt:lpstr>
      <vt:lpstr>Facebook Fans By City Table | KOSÉ - 2 of 3</vt:lpstr>
      <vt:lpstr>Facebook Fans By City Table | KOSÉ - 3 of 3</vt:lpstr>
      <vt:lpstr>Facebook (FB) Custom Own Posts Table (new) | KOSÉ</vt:lpstr>
      <vt:lpstr>Facebook Own Posts Table | KOSÉ - 1 of 11</vt:lpstr>
      <vt:lpstr>Facebook Own Posts Table | KOSÉ - 2 of 11</vt:lpstr>
      <vt:lpstr>Facebook Own Posts Table | KOSÉ - 3 of 11</vt:lpstr>
      <vt:lpstr>Facebook Own Posts Table | KOSÉ - 4 of 11</vt:lpstr>
      <vt:lpstr>Facebook Own Posts Table | KOSÉ - 5 of 11</vt:lpstr>
      <vt:lpstr>Facebook Own Posts Table | KOSÉ - 6 of 11</vt:lpstr>
      <vt:lpstr>Facebook Own Posts Table | KOSÉ - 7 of 11</vt:lpstr>
      <vt:lpstr>Facebook Own Posts Table | KOSÉ - 8 of 11</vt:lpstr>
      <vt:lpstr>Facebook Own Posts Table | KOSÉ - 9 of 11</vt:lpstr>
      <vt:lpstr>Facebook Own Posts Table | KOSÉ - 10 of 11</vt:lpstr>
      <vt:lpstr>Facebook Own Posts Table | KOSÉ - 11 of 11</vt:lpstr>
      <vt:lpstr>Facebook Total Engagements | KOSÉ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template1</dc:title>
  <dc:creator>Frederik Peiniger</dc:creator>
  <cp:lastModifiedBy>Frederik Peiniger</cp:lastModifiedBy>
  <cp:revision>1</cp:revision>
  <dcterms:created xsi:type="dcterms:W3CDTF">2020-11-13T03:42:30Z</dcterms:created>
  <dcterms:modified xsi:type="dcterms:W3CDTF">2020-11-13T03:43:25Z</dcterms:modified>
</cp:coreProperties>
</file>