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3" r:id="rId17"/>
    <p:sldId id="274" r:id="rId18"/>
    <p:sldId id="275" r:id="rId19"/>
    <p:sldId id="276" r:id="rId20"/>
    <p:sldId id="277"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195432</c:v>
                </c:pt>
                <c:pt idx="1">
                  <c:v>195422</c:v>
                </c:pt>
                <c:pt idx="2">
                  <c:v>195426</c:v>
                </c:pt>
                <c:pt idx="3">
                  <c:v>195430</c:v>
                </c:pt>
                <c:pt idx="4">
                  <c:v>195428</c:v>
                </c:pt>
                <c:pt idx="5">
                  <c:v>195428</c:v>
                </c:pt>
                <c:pt idx="6">
                  <c:v>195435</c:v>
                </c:pt>
                <c:pt idx="7">
                  <c:v>195444</c:v>
                </c:pt>
                <c:pt idx="8">
                  <c:v>195457</c:v>
                </c:pt>
                <c:pt idx="9">
                  <c:v>195462</c:v>
                </c:pt>
                <c:pt idx="10">
                  <c:v>195467</c:v>
                </c:pt>
                <c:pt idx="11">
                  <c:v>195477</c:v>
                </c:pt>
                <c:pt idx="12">
                  <c:v>195474</c:v>
                </c:pt>
                <c:pt idx="13">
                  <c:v>195477</c:v>
                </c:pt>
                <c:pt idx="14">
                  <c:v>195488</c:v>
                </c:pt>
                <c:pt idx="15">
                  <c:v>195489</c:v>
                </c:pt>
                <c:pt idx="16">
                  <c:v>195491</c:v>
                </c:pt>
                <c:pt idx="17">
                  <c:v>195482</c:v>
                </c:pt>
                <c:pt idx="18">
                  <c:v>195479</c:v>
                </c:pt>
                <c:pt idx="19">
                  <c:v>195478</c:v>
                </c:pt>
                <c:pt idx="20">
                  <c:v>195473</c:v>
                </c:pt>
                <c:pt idx="21">
                  <c:v>195473</c:v>
                </c:pt>
                <c:pt idx="22">
                  <c:v>195462</c:v>
                </c:pt>
                <c:pt idx="23">
                  <c:v>195461</c:v>
                </c:pt>
                <c:pt idx="24">
                  <c:v>195461</c:v>
                </c:pt>
                <c:pt idx="25">
                  <c:v>195459</c:v>
                </c:pt>
                <c:pt idx="26">
                  <c:v>195459</c:v>
                </c:pt>
                <c:pt idx="27">
                  <c:v>195462</c:v>
                </c:pt>
                <c:pt idx="28">
                  <c:v>195460</c:v>
                </c:pt>
                <c:pt idx="29">
                  <c:v>195468</c:v>
                </c:pt>
              </c:numCache>
            </c:numRef>
          </c:val>
          <c:smooth val="0"/>
          <c:extLst>
            <c:ext xmlns:c16="http://schemas.microsoft.com/office/drawing/2014/chart" uri="{C3380CC4-5D6E-409C-BE32-E72D297353CC}">
              <c16:uniqueId val="{00000000-A230-485F-B033-5844C4E2A146}"/>
            </c:ext>
          </c:extLst>
        </c:ser>
        <c:dLbls>
          <c:showLegendKey val="0"/>
          <c:showVal val="0"/>
          <c:showCatName val="0"/>
          <c:showSerName val="0"/>
          <c:showPercent val="0"/>
          <c:showBubbleSize val="0"/>
        </c:dLbls>
        <c:smooth val="0"/>
        <c:axId val="322023232"/>
        <c:axId val="322023560"/>
      </c:lineChart>
      <c:dateAx>
        <c:axId val="32202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3560"/>
        <c:crosses val="autoZero"/>
        <c:auto val="1"/>
        <c:lblOffset val="100"/>
        <c:baseTimeUnit val="days"/>
      </c:dateAx>
      <c:valAx>
        <c:axId val="32202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62</c:v>
                </c:pt>
                <c:pt idx="1">
                  <c:v>5147</c:v>
                </c:pt>
                <c:pt idx="2">
                  <c:v>10758</c:v>
                </c:pt>
                <c:pt idx="3">
                  <c:v>4673</c:v>
                </c:pt>
                <c:pt idx="4">
                  <c:v>1411</c:v>
                </c:pt>
                <c:pt idx="5">
                  <c:v>540</c:v>
                </c:pt>
                <c:pt idx="6">
                  <c:v>349</c:v>
                </c:pt>
              </c:numCache>
            </c:numRef>
          </c:val>
          <c:extLst>
            <c:ext xmlns:c16="http://schemas.microsoft.com/office/drawing/2014/chart" uri="{C3380CC4-5D6E-409C-BE32-E72D297353CC}">
              <c16:uniqueId val="{00000000-0F0A-4138-883C-E08D325FE23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624</c:v>
                </c:pt>
                <c:pt idx="1">
                  <c:v>26514</c:v>
                </c:pt>
                <c:pt idx="2">
                  <c:v>82879</c:v>
                </c:pt>
                <c:pt idx="3">
                  <c:v>45983</c:v>
                </c:pt>
                <c:pt idx="4">
                  <c:v>11174</c:v>
                </c:pt>
                <c:pt idx="5">
                  <c:v>3081</c:v>
                </c:pt>
                <c:pt idx="6">
                  <c:v>1539</c:v>
                </c:pt>
              </c:numCache>
            </c:numRef>
          </c:val>
          <c:extLst>
            <c:ext xmlns:c16="http://schemas.microsoft.com/office/drawing/2014/chart" uri="{C3380CC4-5D6E-409C-BE32-E72D297353CC}">
              <c16:uniqueId val="{00000001-0F0A-4138-883C-E08D325FE23A}"/>
            </c:ext>
          </c:extLst>
        </c:ser>
        <c:dLbls>
          <c:showLegendKey val="0"/>
          <c:showVal val="0"/>
          <c:showCatName val="0"/>
          <c:showSerName val="0"/>
          <c:showPercent val="0"/>
          <c:showBubbleSize val="0"/>
        </c:dLbls>
        <c:gapWidth val="219"/>
        <c:overlap val="-27"/>
        <c:axId val="322022248"/>
        <c:axId val="324667648"/>
      </c:barChart>
      <c:catAx>
        <c:axId val="322022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67648"/>
        <c:crosses val="autoZero"/>
        <c:auto val="1"/>
        <c:lblAlgn val="ctr"/>
        <c:lblOffset val="100"/>
        <c:noMultiLvlLbl val="0"/>
      </c:catAx>
      <c:valAx>
        <c:axId val="32466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235135</c:v>
                </c:pt>
                <c:pt idx="1">
                  <c:v>218554</c:v>
                </c:pt>
                <c:pt idx="2">
                  <c:v>222099</c:v>
                </c:pt>
                <c:pt idx="3">
                  <c:v>216404</c:v>
                </c:pt>
                <c:pt idx="4">
                  <c:v>193153</c:v>
                </c:pt>
                <c:pt idx="5">
                  <c:v>215716</c:v>
                </c:pt>
                <c:pt idx="6">
                  <c:v>329535</c:v>
                </c:pt>
                <c:pt idx="7">
                  <c:v>340435</c:v>
                </c:pt>
                <c:pt idx="8">
                  <c:v>346092</c:v>
                </c:pt>
                <c:pt idx="9">
                  <c:v>368006</c:v>
                </c:pt>
                <c:pt idx="10">
                  <c:v>380582</c:v>
                </c:pt>
                <c:pt idx="11">
                  <c:v>334942</c:v>
                </c:pt>
                <c:pt idx="12">
                  <c:v>408961</c:v>
                </c:pt>
                <c:pt idx="13">
                  <c:v>319877</c:v>
                </c:pt>
                <c:pt idx="14">
                  <c:v>250473</c:v>
                </c:pt>
                <c:pt idx="15">
                  <c:v>248770</c:v>
                </c:pt>
                <c:pt idx="16">
                  <c:v>77603</c:v>
                </c:pt>
                <c:pt idx="17">
                  <c:v>46956</c:v>
                </c:pt>
                <c:pt idx="18">
                  <c:v>335</c:v>
                </c:pt>
                <c:pt idx="19">
                  <c:v>2405</c:v>
                </c:pt>
                <c:pt idx="20">
                  <c:v>2121</c:v>
                </c:pt>
                <c:pt idx="21">
                  <c:v>330020</c:v>
                </c:pt>
                <c:pt idx="22">
                  <c:v>321216</c:v>
                </c:pt>
                <c:pt idx="23">
                  <c:v>446049</c:v>
                </c:pt>
                <c:pt idx="24">
                  <c:v>505009</c:v>
                </c:pt>
                <c:pt idx="25">
                  <c:v>401283</c:v>
                </c:pt>
                <c:pt idx="26">
                  <c:v>282372</c:v>
                </c:pt>
                <c:pt idx="27">
                  <c:v>292011</c:v>
                </c:pt>
                <c:pt idx="28">
                  <c:v>356306</c:v>
                </c:pt>
                <c:pt idx="29">
                  <c:v>535776</c:v>
                </c:pt>
              </c:numCache>
            </c:numRef>
          </c:val>
          <c:smooth val="0"/>
          <c:extLst>
            <c:ext xmlns:c16="http://schemas.microsoft.com/office/drawing/2014/chart" uri="{C3380CC4-5D6E-409C-BE32-E72D297353CC}">
              <c16:uniqueId val="{00000000-10F2-40F7-8383-E96ED43609BC}"/>
            </c:ext>
          </c:extLst>
        </c:ser>
        <c:dLbls>
          <c:showLegendKey val="0"/>
          <c:showVal val="0"/>
          <c:showCatName val="0"/>
          <c:showSerName val="0"/>
          <c:showPercent val="0"/>
          <c:showBubbleSize val="0"/>
        </c:dLbls>
        <c:smooth val="0"/>
        <c:axId val="324668960"/>
        <c:axId val="324669288"/>
      </c:lineChart>
      <c:dateAx>
        <c:axId val="32466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69288"/>
        <c:crosses val="autoZero"/>
        <c:auto val="1"/>
        <c:lblOffset val="100"/>
        <c:baseTimeUnit val="days"/>
      </c:dateAx>
      <c:valAx>
        <c:axId val="32466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6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77</c:v>
                </c:pt>
                <c:pt idx="1">
                  <c:v>60</c:v>
                </c:pt>
                <c:pt idx="2">
                  <c:v>75</c:v>
                </c:pt>
                <c:pt idx="3">
                  <c:v>101</c:v>
                </c:pt>
                <c:pt idx="4">
                  <c:v>85</c:v>
                </c:pt>
                <c:pt idx="5">
                  <c:v>115</c:v>
                </c:pt>
                <c:pt idx="6">
                  <c:v>149</c:v>
                </c:pt>
                <c:pt idx="7">
                  <c:v>166</c:v>
                </c:pt>
                <c:pt idx="8">
                  <c:v>141</c:v>
                </c:pt>
                <c:pt idx="9">
                  <c:v>129</c:v>
                </c:pt>
                <c:pt idx="10">
                  <c:v>136</c:v>
                </c:pt>
                <c:pt idx="11">
                  <c:v>111</c:v>
                </c:pt>
                <c:pt idx="12">
                  <c:v>135</c:v>
                </c:pt>
                <c:pt idx="13">
                  <c:v>194</c:v>
                </c:pt>
                <c:pt idx="14">
                  <c:v>134</c:v>
                </c:pt>
                <c:pt idx="15">
                  <c:v>144</c:v>
                </c:pt>
                <c:pt idx="16">
                  <c:v>101</c:v>
                </c:pt>
                <c:pt idx="17">
                  <c:v>70</c:v>
                </c:pt>
                <c:pt idx="18">
                  <c:v>40</c:v>
                </c:pt>
                <c:pt idx="19">
                  <c:v>40</c:v>
                </c:pt>
                <c:pt idx="20">
                  <c:v>47</c:v>
                </c:pt>
                <c:pt idx="21">
                  <c:v>112</c:v>
                </c:pt>
                <c:pt idx="22">
                  <c:v>152</c:v>
                </c:pt>
                <c:pt idx="23">
                  <c:v>178</c:v>
                </c:pt>
                <c:pt idx="24">
                  <c:v>130</c:v>
                </c:pt>
                <c:pt idx="25">
                  <c:v>96</c:v>
                </c:pt>
                <c:pt idx="26">
                  <c:v>105</c:v>
                </c:pt>
                <c:pt idx="27">
                  <c:v>210</c:v>
                </c:pt>
                <c:pt idx="28">
                  <c:v>182</c:v>
                </c:pt>
                <c:pt idx="29">
                  <c:v>205</c:v>
                </c:pt>
              </c:numCache>
            </c:numRef>
          </c:val>
          <c:smooth val="0"/>
          <c:extLst>
            <c:ext xmlns:c16="http://schemas.microsoft.com/office/drawing/2014/chart" uri="{C3380CC4-5D6E-409C-BE32-E72D297353CC}">
              <c16:uniqueId val="{00000000-41D0-4F58-BEFD-3C93A3637A3F}"/>
            </c:ext>
          </c:extLst>
        </c:ser>
        <c:dLbls>
          <c:showLegendKey val="0"/>
          <c:showVal val="0"/>
          <c:showCatName val="0"/>
          <c:showSerName val="0"/>
          <c:showPercent val="0"/>
          <c:showBubbleSize val="0"/>
        </c:dLbls>
        <c:smooth val="0"/>
        <c:axId val="324298112"/>
        <c:axId val="324293520"/>
      </c:lineChart>
      <c:dateAx>
        <c:axId val="32429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93520"/>
        <c:crosses val="autoZero"/>
        <c:auto val="1"/>
        <c:lblOffset val="100"/>
        <c:baseTimeUnit val="days"/>
      </c:dateAx>
      <c:valAx>
        <c:axId val="32429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9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955</c:v>
                </c:pt>
                <c:pt idx="1">
                  <c:v>889</c:v>
                </c:pt>
                <c:pt idx="2">
                  <c:v>988</c:v>
                </c:pt>
                <c:pt idx="3">
                  <c:v>943</c:v>
                </c:pt>
                <c:pt idx="4">
                  <c:v>800</c:v>
                </c:pt>
                <c:pt idx="5">
                  <c:v>1398</c:v>
                </c:pt>
                <c:pt idx="6">
                  <c:v>3538</c:v>
                </c:pt>
                <c:pt idx="7">
                  <c:v>2800</c:v>
                </c:pt>
                <c:pt idx="8">
                  <c:v>2494</c:v>
                </c:pt>
                <c:pt idx="9">
                  <c:v>2847</c:v>
                </c:pt>
                <c:pt idx="10">
                  <c:v>3532</c:v>
                </c:pt>
                <c:pt idx="11">
                  <c:v>2912</c:v>
                </c:pt>
                <c:pt idx="12">
                  <c:v>3304</c:v>
                </c:pt>
                <c:pt idx="13">
                  <c:v>2765</c:v>
                </c:pt>
                <c:pt idx="14">
                  <c:v>2090</c:v>
                </c:pt>
                <c:pt idx="15">
                  <c:v>2184</c:v>
                </c:pt>
                <c:pt idx="16">
                  <c:v>1200</c:v>
                </c:pt>
                <c:pt idx="17">
                  <c:v>601</c:v>
                </c:pt>
                <c:pt idx="18">
                  <c:v>22</c:v>
                </c:pt>
                <c:pt idx="19">
                  <c:v>35</c:v>
                </c:pt>
                <c:pt idx="20">
                  <c:v>80</c:v>
                </c:pt>
                <c:pt idx="21">
                  <c:v>1351</c:v>
                </c:pt>
                <c:pt idx="22">
                  <c:v>1402</c:v>
                </c:pt>
                <c:pt idx="23">
                  <c:v>1885</c:v>
                </c:pt>
                <c:pt idx="24">
                  <c:v>1828</c:v>
                </c:pt>
                <c:pt idx="25">
                  <c:v>1221</c:v>
                </c:pt>
                <c:pt idx="26">
                  <c:v>939</c:v>
                </c:pt>
                <c:pt idx="27">
                  <c:v>2719</c:v>
                </c:pt>
                <c:pt idx="28">
                  <c:v>2549</c:v>
                </c:pt>
                <c:pt idx="29">
                  <c:v>3192</c:v>
                </c:pt>
              </c:numCache>
            </c:numRef>
          </c:val>
          <c:smooth val="0"/>
          <c:extLst>
            <c:ext xmlns:c16="http://schemas.microsoft.com/office/drawing/2014/chart" uri="{C3380CC4-5D6E-409C-BE32-E72D297353CC}">
              <c16:uniqueId val="{00000000-11D2-48F0-BA14-1EE9C519ED27}"/>
            </c:ext>
          </c:extLst>
        </c:ser>
        <c:dLbls>
          <c:showLegendKey val="0"/>
          <c:showVal val="0"/>
          <c:showCatName val="0"/>
          <c:showSerName val="0"/>
          <c:showPercent val="0"/>
          <c:showBubbleSize val="0"/>
        </c:dLbls>
        <c:smooth val="0"/>
        <c:axId val="324295160"/>
        <c:axId val="324294832"/>
      </c:lineChart>
      <c:dateAx>
        <c:axId val="32429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94832"/>
        <c:crosses val="autoZero"/>
        <c:auto val="1"/>
        <c:lblOffset val="100"/>
        <c:baseTimeUnit val="days"/>
      </c:dateAx>
      <c:valAx>
        <c:axId val="32429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9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1.63744006713504E-2</c:v>
                </c:pt>
                <c:pt idx="2">
                  <c:v>0</c:v>
                </c:pt>
                <c:pt idx="3">
                  <c:v>0</c:v>
                </c:pt>
                <c:pt idx="4">
                  <c:v>0</c:v>
                </c:pt>
                <c:pt idx="5">
                  <c:v>0</c:v>
                </c:pt>
                <c:pt idx="6">
                  <c:v>0</c:v>
                </c:pt>
                <c:pt idx="7">
                  <c:v>1.3303383664468199E-2</c:v>
                </c:pt>
                <c:pt idx="8">
                  <c:v>0</c:v>
                </c:pt>
                <c:pt idx="9">
                  <c:v>0</c:v>
                </c:pt>
                <c:pt idx="10">
                  <c:v>0</c:v>
                </c:pt>
                <c:pt idx="11">
                  <c:v>0</c:v>
                </c:pt>
                <c:pt idx="12">
                  <c:v>0</c:v>
                </c:pt>
                <c:pt idx="13">
                  <c:v>1.2789359253101399E-2</c:v>
                </c:pt>
                <c:pt idx="14">
                  <c:v>1.3300457331109799E-2</c:v>
                </c:pt>
                <c:pt idx="15">
                  <c:v>0</c:v>
                </c:pt>
                <c:pt idx="16">
                  <c:v>7.9287943117294993E-3</c:v>
                </c:pt>
                <c:pt idx="17">
                  <c:v>0</c:v>
                </c:pt>
                <c:pt idx="18">
                  <c:v>0</c:v>
                </c:pt>
                <c:pt idx="19">
                  <c:v>8.18506430391144E-3</c:v>
                </c:pt>
                <c:pt idx="20">
                  <c:v>1.02314874024811E-2</c:v>
                </c:pt>
                <c:pt idx="21">
                  <c:v>0</c:v>
                </c:pt>
                <c:pt idx="22">
                  <c:v>1.6371049844730801E-2</c:v>
                </c:pt>
                <c:pt idx="23">
                  <c:v>9.7206092263929893E-3</c:v>
                </c:pt>
                <c:pt idx="24">
                  <c:v>0</c:v>
                </c:pt>
                <c:pt idx="25">
                  <c:v>0</c:v>
                </c:pt>
                <c:pt idx="26">
                  <c:v>1.1255557431481799E-2</c:v>
                </c:pt>
                <c:pt idx="27">
                  <c:v>9.7206589583546492E-3</c:v>
                </c:pt>
                <c:pt idx="28">
                  <c:v>0</c:v>
                </c:pt>
                <c:pt idx="29">
                  <c:v>9.7204600335611697E-3</c:v>
                </c:pt>
              </c:numCache>
            </c:numRef>
          </c:val>
          <c:smooth val="0"/>
          <c:extLst>
            <c:ext xmlns:c16="http://schemas.microsoft.com/office/drawing/2014/chart" uri="{C3380CC4-5D6E-409C-BE32-E72D297353CC}">
              <c16:uniqueId val="{00000000-941E-46A3-BFC1-B15C540DEA0F}"/>
            </c:ext>
          </c:extLst>
        </c:ser>
        <c:dLbls>
          <c:showLegendKey val="0"/>
          <c:showVal val="0"/>
          <c:showCatName val="0"/>
          <c:showSerName val="0"/>
          <c:showPercent val="0"/>
          <c:showBubbleSize val="0"/>
        </c:dLbls>
        <c:smooth val="0"/>
        <c:axId val="270374064"/>
        <c:axId val="270372424"/>
      </c:lineChart>
      <c:dateAx>
        <c:axId val="27037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72424"/>
        <c:crosses val="autoZero"/>
        <c:auto val="1"/>
        <c:lblOffset val="100"/>
        <c:baseTimeUnit val="days"/>
      </c:dateAx>
      <c:valAx>
        <c:axId val="27037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7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24</c:v>
                </c:pt>
                <c:pt idx="2">
                  <c:v>0</c:v>
                </c:pt>
                <c:pt idx="3">
                  <c:v>0</c:v>
                </c:pt>
                <c:pt idx="4">
                  <c:v>0</c:v>
                </c:pt>
                <c:pt idx="5">
                  <c:v>0</c:v>
                </c:pt>
                <c:pt idx="6">
                  <c:v>0</c:v>
                </c:pt>
                <c:pt idx="7">
                  <c:v>24</c:v>
                </c:pt>
                <c:pt idx="8">
                  <c:v>0</c:v>
                </c:pt>
                <c:pt idx="9">
                  <c:v>0</c:v>
                </c:pt>
                <c:pt idx="10">
                  <c:v>0</c:v>
                </c:pt>
                <c:pt idx="11">
                  <c:v>0</c:v>
                </c:pt>
                <c:pt idx="12">
                  <c:v>0</c:v>
                </c:pt>
                <c:pt idx="13">
                  <c:v>20</c:v>
                </c:pt>
                <c:pt idx="14">
                  <c:v>22</c:v>
                </c:pt>
                <c:pt idx="15">
                  <c:v>0</c:v>
                </c:pt>
                <c:pt idx="16">
                  <c:v>14</c:v>
                </c:pt>
                <c:pt idx="17">
                  <c:v>0</c:v>
                </c:pt>
                <c:pt idx="18">
                  <c:v>0</c:v>
                </c:pt>
                <c:pt idx="19">
                  <c:v>14</c:v>
                </c:pt>
                <c:pt idx="20">
                  <c:v>13</c:v>
                </c:pt>
                <c:pt idx="21">
                  <c:v>0</c:v>
                </c:pt>
                <c:pt idx="22">
                  <c:v>26</c:v>
                </c:pt>
                <c:pt idx="23">
                  <c:v>16</c:v>
                </c:pt>
                <c:pt idx="24">
                  <c:v>0</c:v>
                </c:pt>
                <c:pt idx="25">
                  <c:v>0</c:v>
                </c:pt>
                <c:pt idx="26">
                  <c:v>20</c:v>
                </c:pt>
                <c:pt idx="27">
                  <c:v>17</c:v>
                </c:pt>
                <c:pt idx="28">
                  <c:v>0</c:v>
                </c:pt>
                <c:pt idx="29">
                  <c:v>16</c:v>
                </c:pt>
              </c:numCache>
            </c:numRef>
          </c:val>
          <c:smooth val="0"/>
          <c:extLst>
            <c:ext xmlns:c16="http://schemas.microsoft.com/office/drawing/2014/chart" uri="{C3380CC4-5D6E-409C-BE32-E72D297353CC}">
              <c16:uniqueId val="{00000000-94A6-47EE-A0BE-452CBE8A784D}"/>
            </c:ext>
          </c:extLst>
        </c:ser>
        <c:dLbls>
          <c:showLegendKey val="0"/>
          <c:showVal val="0"/>
          <c:showCatName val="0"/>
          <c:showSerName val="0"/>
          <c:showPercent val="0"/>
          <c:showBubbleSize val="0"/>
        </c:dLbls>
        <c:smooth val="0"/>
        <c:axId val="270368816"/>
        <c:axId val="270365536"/>
      </c:lineChart>
      <c:dateAx>
        <c:axId val="270368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65536"/>
        <c:crosses val="autoZero"/>
        <c:auto val="1"/>
        <c:lblOffset val="100"/>
        <c:baseTimeUnit val="days"/>
      </c:dateAx>
      <c:valAx>
        <c:axId val="27036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6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213</c:v>
                </c:pt>
              </c:numCache>
            </c:numRef>
          </c:val>
          <c:extLst>
            <c:ext xmlns:c16="http://schemas.microsoft.com/office/drawing/2014/chart" uri="{C3380CC4-5D6E-409C-BE32-E72D297353CC}">
              <c16:uniqueId val="{00000000-CBC3-470F-8550-8CEF35BB3BF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27</c:v>
                </c:pt>
              </c:numCache>
            </c:numRef>
          </c:val>
          <c:extLst>
            <c:ext xmlns:c16="http://schemas.microsoft.com/office/drawing/2014/chart" uri="{C3380CC4-5D6E-409C-BE32-E72D297353CC}">
              <c16:uniqueId val="{00000001-CBC3-470F-8550-8CEF35BB3BF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0</c:v>
                </c:pt>
              </c:numCache>
            </c:numRef>
          </c:val>
          <c:extLst>
            <c:ext xmlns:c16="http://schemas.microsoft.com/office/drawing/2014/chart" uri="{C3380CC4-5D6E-409C-BE32-E72D297353CC}">
              <c16:uniqueId val="{00000002-CBC3-470F-8550-8CEF35BB3BF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0</c:v>
                </c:pt>
              </c:numCache>
            </c:numRef>
          </c:val>
          <c:extLst>
            <c:ext xmlns:c16="http://schemas.microsoft.com/office/drawing/2014/chart" uri="{C3380CC4-5D6E-409C-BE32-E72D297353CC}">
              <c16:uniqueId val="{00000003-CBC3-470F-8550-8CEF35BB3BF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0</c:v>
                </c:pt>
              </c:numCache>
            </c:numRef>
          </c:val>
          <c:extLst>
            <c:ext xmlns:c16="http://schemas.microsoft.com/office/drawing/2014/chart" uri="{C3380CC4-5D6E-409C-BE32-E72D297353CC}">
              <c16:uniqueId val="{00000004-CBC3-470F-8550-8CEF35BB3BF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0</c:v>
                </c:pt>
              </c:numCache>
            </c:numRef>
          </c:val>
          <c:extLst>
            <c:ext xmlns:c16="http://schemas.microsoft.com/office/drawing/2014/chart" uri="{C3380CC4-5D6E-409C-BE32-E72D297353CC}">
              <c16:uniqueId val="{00000005-CBC3-470F-8550-8CEF35BB3BF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7</c:v>
                </c:pt>
              </c:numCache>
            </c:numRef>
          </c:val>
          <c:extLst>
            <c:ext xmlns:c16="http://schemas.microsoft.com/office/drawing/2014/chart" uri="{C3380CC4-5D6E-409C-BE32-E72D297353CC}">
              <c16:uniqueId val="{00000006-CBC3-470F-8550-8CEF35BB3BF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40</c:v>
                </c:pt>
              </c:numCache>
            </c:numRef>
          </c:val>
          <c:extLst>
            <c:ext xmlns:c16="http://schemas.microsoft.com/office/drawing/2014/chart" uri="{C3380CC4-5D6E-409C-BE32-E72D297353CC}">
              <c16:uniqueId val="{00000007-CBC3-470F-8550-8CEF35BB3BFA}"/>
            </c:ext>
          </c:extLst>
        </c:ser>
        <c:dLbls>
          <c:showLegendKey val="0"/>
          <c:showVal val="0"/>
          <c:showCatName val="0"/>
          <c:showSerName val="0"/>
          <c:showPercent val="0"/>
          <c:showBubbleSize val="0"/>
        </c:dLbls>
        <c:gapWidth val="150"/>
        <c:overlap val="100"/>
        <c:axId val="270360944"/>
        <c:axId val="270359632"/>
      </c:barChart>
      <c:catAx>
        <c:axId val="27036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59632"/>
        <c:crosses val="autoZero"/>
        <c:auto val="1"/>
        <c:lblAlgn val="ctr"/>
        <c:lblOffset val="100"/>
        <c:noMultiLvlLbl val="0"/>
      </c:catAx>
      <c:valAx>
        <c:axId val="270359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6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9.7211563059606005E-3</c:v>
                </c:pt>
                <c:pt idx="1">
                  <c:v>1.09149825189733E-2</c:v>
                </c:pt>
                <c:pt idx="2">
                  <c:v>1.33026349449987E-2</c:v>
                </c:pt>
                <c:pt idx="3">
                  <c:v>1.41553679542935E-2</c:v>
                </c:pt>
                <c:pt idx="4">
                  <c:v>8.5273300929479007E-3</c:v>
                </c:pt>
              </c:numCache>
            </c:numRef>
          </c:val>
          <c:extLst>
            <c:ext xmlns:c16="http://schemas.microsoft.com/office/drawing/2014/chart" uri="{C3380CC4-5D6E-409C-BE32-E72D297353CC}">
              <c16:uniqueId val="{00000000-0C63-4799-9C48-AA830B2C7A5E}"/>
            </c:ext>
          </c:extLst>
        </c:ser>
        <c:dLbls>
          <c:showLegendKey val="0"/>
          <c:showVal val="0"/>
          <c:showCatName val="0"/>
          <c:showSerName val="0"/>
          <c:showPercent val="0"/>
          <c:showBubbleSize val="0"/>
        </c:dLbls>
        <c:gapWidth val="219"/>
        <c:overlap val="-27"/>
        <c:axId val="270362256"/>
        <c:axId val="270362912"/>
      </c:barChart>
      <c:catAx>
        <c:axId val="27036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62912"/>
        <c:crosses val="autoZero"/>
        <c:auto val="1"/>
        <c:lblAlgn val="ctr"/>
        <c:lblOffset val="100"/>
        <c:noMultiLvlLbl val="0"/>
      </c:catAx>
      <c:valAx>
        <c:axId val="27036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6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68624</c:v>
                </c:pt>
              </c:numCache>
            </c:numRef>
          </c:val>
          <c:extLst>
            <c:ext xmlns:c16="http://schemas.microsoft.com/office/drawing/2014/chart" uri="{C3380CC4-5D6E-409C-BE32-E72D297353CC}">
              <c16:uniqueId val="{00000000-3E3A-4FBC-90C6-6CB31F2881E9}"/>
            </c:ext>
          </c:extLst>
        </c:ser>
        <c:dLbls>
          <c:showLegendKey val="0"/>
          <c:showVal val="0"/>
          <c:showCatName val="0"/>
          <c:showSerName val="0"/>
          <c:showPercent val="0"/>
          <c:showBubbleSize val="0"/>
        </c:dLbls>
        <c:gapWidth val="219"/>
        <c:overlap val="-27"/>
        <c:axId val="426739016"/>
        <c:axId val="426736392"/>
      </c:barChart>
      <c:catAx>
        <c:axId val="42673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36392"/>
        <c:crosses val="autoZero"/>
        <c:auto val="1"/>
        <c:lblAlgn val="ctr"/>
        <c:lblOffset val="100"/>
        <c:noMultiLvlLbl val="0"/>
      </c:catAx>
      <c:valAx>
        <c:axId val="42673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3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D768C-1C58-446E-ABA7-4F40EE535A66}"/>
              </a:ext>
            </a:extLst>
          </p:cNvPr>
          <p:cNvSpPr>
            <a:spLocks noGrp="1"/>
          </p:cNvSpPr>
          <p:nvPr>
            <p:ph type="ctrTitle"/>
          </p:nvPr>
        </p:nvSpPr>
        <p:spPr/>
        <p:txBody>
          <a:bodyPr/>
          <a:lstStyle/>
          <a:p>
            <a:r>
              <a:rPr lang="en-US"/>
              <a:t>master template1</a:t>
            </a:r>
          </a:p>
        </p:txBody>
      </p:sp>
      <p:sp>
        <p:nvSpPr>
          <p:cNvPr id="3" name="Subtitle 2">
            <a:extLst>
              <a:ext uri="{FF2B5EF4-FFF2-40B4-BE49-F238E27FC236}">
                <a16:creationId xmlns:a16="http://schemas.microsoft.com/office/drawing/2014/main" id="{2ACA9133-D7D5-4EB0-9C5C-2C7F80C9E5A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837043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95388-5C9C-40E5-954B-9265D21EA1B8}"/>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036FB052-F4DC-46B1-A29C-5E6C45BE778E}"/>
              </a:ext>
            </a:extLst>
          </p:cNvPr>
          <p:cNvGraphicFramePr>
            <a:graphicFrameLocks noGrp="1"/>
          </p:cNvGraphicFramePr>
          <p:nvPr>
            <p:ph type="tbl" sz="quarter" idx="13"/>
            <p:extLst>
              <p:ext uri="{D42A27DB-BD31-4B8C-83A1-F6EECF244321}">
                <p14:modId xmlns:p14="http://schemas.microsoft.com/office/powerpoint/2010/main" val="3337961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98869724"/>
                    </a:ext>
                  </a:extLst>
                </a:gridCol>
                <a:gridCol w="740664">
                  <a:extLst>
                    <a:ext uri="{9D8B030D-6E8A-4147-A177-3AD203B41FA5}">
                      <a16:colId xmlns:a16="http://schemas.microsoft.com/office/drawing/2014/main" val="1644859395"/>
                    </a:ext>
                  </a:extLst>
                </a:gridCol>
                <a:gridCol w="740664">
                  <a:extLst>
                    <a:ext uri="{9D8B030D-6E8A-4147-A177-3AD203B41FA5}">
                      <a16:colId xmlns:a16="http://schemas.microsoft.com/office/drawing/2014/main" val="1036971878"/>
                    </a:ext>
                  </a:extLst>
                </a:gridCol>
                <a:gridCol w="740664">
                  <a:extLst>
                    <a:ext uri="{9D8B030D-6E8A-4147-A177-3AD203B41FA5}">
                      <a16:colId xmlns:a16="http://schemas.microsoft.com/office/drawing/2014/main" val="2023228216"/>
                    </a:ext>
                  </a:extLst>
                </a:gridCol>
                <a:gridCol w="740664">
                  <a:extLst>
                    <a:ext uri="{9D8B030D-6E8A-4147-A177-3AD203B41FA5}">
                      <a16:colId xmlns:a16="http://schemas.microsoft.com/office/drawing/2014/main" val="92510303"/>
                    </a:ext>
                  </a:extLst>
                </a:gridCol>
                <a:gridCol w="740664">
                  <a:extLst>
                    <a:ext uri="{9D8B030D-6E8A-4147-A177-3AD203B41FA5}">
                      <a16:colId xmlns:a16="http://schemas.microsoft.com/office/drawing/2014/main" val="3429316156"/>
                    </a:ext>
                  </a:extLst>
                </a:gridCol>
                <a:gridCol w="740664">
                  <a:extLst>
                    <a:ext uri="{9D8B030D-6E8A-4147-A177-3AD203B41FA5}">
                      <a16:colId xmlns:a16="http://schemas.microsoft.com/office/drawing/2014/main" val="1963950450"/>
                    </a:ext>
                  </a:extLst>
                </a:gridCol>
                <a:gridCol w="740664">
                  <a:extLst>
                    <a:ext uri="{9D8B030D-6E8A-4147-A177-3AD203B41FA5}">
                      <a16:colId xmlns:a16="http://schemas.microsoft.com/office/drawing/2014/main" val="2580851386"/>
                    </a:ext>
                  </a:extLst>
                </a:gridCol>
                <a:gridCol w="740664">
                  <a:extLst>
                    <a:ext uri="{9D8B030D-6E8A-4147-A177-3AD203B41FA5}">
                      <a16:colId xmlns:a16="http://schemas.microsoft.com/office/drawing/2014/main" val="833703550"/>
                    </a:ext>
                  </a:extLst>
                </a:gridCol>
                <a:gridCol w="740664">
                  <a:extLst>
                    <a:ext uri="{9D8B030D-6E8A-4147-A177-3AD203B41FA5}">
                      <a16:colId xmlns:a16="http://schemas.microsoft.com/office/drawing/2014/main" val="10997409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95247996"/>
                  </a:ext>
                </a:extLst>
              </a:tr>
              <a:tr h="370840">
                <a:tc>
                  <a:txBody>
                    <a:bodyPr/>
                    <a:lstStyle/>
                    <a:p>
                      <a:r>
                        <a:rPr lang="en-US" sz="1000"/>
                        <a:t>KOSÉ</a:t>
                      </a:r>
                    </a:p>
                  </a:txBody>
                  <a:tcPr/>
                </a:tc>
                <a:tc>
                  <a:txBody>
                    <a:bodyPr/>
                    <a:lstStyle/>
                    <a:p>
                      <a:r>
                        <a:rPr lang="en-US" sz="1000"/>
                        <a:t>195468</a:t>
                      </a:r>
                    </a:p>
                  </a:txBody>
                  <a:tcPr/>
                </a:tc>
                <a:tc>
                  <a:txBody>
                    <a:bodyPr/>
                    <a:lstStyle/>
                    <a:p>
                      <a:r>
                        <a:rPr lang="en-US" sz="1000"/>
                        <a:t>37</a:t>
                      </a:r>
                    </a:p>
                  </a:txBody>
                  <a:tcPr/>
                </a:tc>
                <a:tc>
                  <a:txBody>
                    <a:bodyPr/>
                    <a:lstStyle/>
                    <a:p>
                      <a:r>
                        <a:rPr lang="en-US" sz="1000"/>
                        <a:t>13</a:t>
                      </a:r>
                    </a:p>
                  </a:txBody>
                  <a:tcPr/>
                </a:tc>
                <a:tc>
                  <a:txBody>
                    <a:bodyPr/>
                    <a:lstStyle/>
                    <a:p>
                      <a:r>
                        <a:rPr lang="en-US" sz="1000"/>
                        <a:t>240</a:t>
                      </a:r>
                    </a:p>
                  </a:txBody>
                  <a:tcPr/>
                </a:tc>
                <a:tc>
                  <a:txBody>
                    <a:bodyPr/>
                    <a:lstStyle/>
                    <a:p>
                      <a:r>
                        <a:rPr lang="en-US" sz="1000"/>
                        <a:t>7</a:t>
                      </a:r>
                    </a:p>
                  </a:txBody>
                  <a:tcPr/>
                </a:tc>
                <a:tc>
                  <a:txBody>
                    <a:bodyPr/>
                    <a:lstStyle/>
                    <a:p>
                      <a:r>
                        <a:rPr lang="en-US" sz="1000"/>
                        <a:t>40</a:t>
                      </a:r>
                    </a:p>
                  </a:txBody>
                  <a:tcPr/>
                </a:tc>
                <a:tc>
                  <a:txBody>
                    <a:bodyPr/>
                    <a:lstStyle/>
                    <a:p>
                      <a:r>
                        <a:rPr lang="en-US" sz="1000"/>
                        <a:t>0</a:t>
                      </a:r>
                    </a:p>
                  </a:txBody>
                  <a:tcPr/>
                </a:tc>
                <a:tc>
                  <a:txBody>
                    <a:bodyPr/>
                    <a:lstStyle/>
                    <a:p>
                      <a:r>
                        <a:rPr lang="en-US" sz="1000"/>
                        <a:t>0.0113 %</a:t>
                      </a:r>
                    </a:p>
                  </a:txBody>
                  <a:tcPr/>
                </a:tc>
                <a:tc>
                  <a:txBody>
                    <a:bodyPr/>
                    <a:lstStyle/>
                    <a:p>
                      <a:r>
                        <a:rPr lang="en-US" sz="1000"/>
                        <a:t>0.0 %</a:t>
                      </a:r>
                    </a:p>
                  </a:txBody>
                  <a:tcPr/>
                </a:tc>
                <a:extLst>
                  <a:ext uri="{0D108BD9-81ED-4DB2-BD59-A6C34878D82A}">
                    <a16:rowId xmlns:a16="http://schemas.microsoft.com/office/drawing/2014/main" val="566542836"/>
                  </a:ext>
                </a:extLst>
              </a:tr>
            </a:tbl>
          </a:graphicData>
        </a:graphic>
      </p:graphicFrame>
      <p:sp>
        <p:nvSpPr>
          <p:cNvPr id="4" name="Text Placeholder 3">
            <a:extLst>
              <a:ext uri="{FF2B5EF4-FFF2-40B4-BE49-F238E27FC236}">
                <a16:creationId xmlns:a16="http://schemas.microsoft.com/office/drawing/2014/main" id="{2625535F-4183-462A-96D6-1698B4D22DA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661778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87362-DBEE-46DF-ACF8-538CDCBE9955}"/>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30925A8C-5998-4D65-AEF7-262CE7068D54}"/>
              </a:ext>
            </a:extLst>
          </p:cNvPr>
          <p:cNvGraphicFramePr>
            <a:graphicFrameLocks noGrp="1"/>
          </p:cNvGraphicFramePr>
          <p:nvPr>
            <p:ph type="chart" sz="quarter" idx="13"/>
            <p:extLst>
              <p:ext uri="{D42A27DB-BD31-4B8C-83A1-F6EECF244321}">
                <p14:modId xmlns:p14="http://schemas.microsoft.com/office/powerpoint/2010/main" val="959213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949065-1D1F-4B9D-9BA5-3F271ED74DFD}"/>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AB06FC23-5E8F-4EC1-BAD7-F821893969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3643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CD124-4CD9-4F8E-AC9C-6E9590E496E1}"/>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DC833DD6-4D3D-48A8-9779-0C5334447326}"/>
              </a:ext>
            </a:extLst>
          </p:cNvPr>
          <p:cNvGraphicFramePr>
            <a:graphicFrameLocks noGrp="1"/>
          </p:cNvGraphicFramePr>
          <p:nvPr>
            <p:ph type="chart" sz="quarter" idx="13"/>
            <p:extLst>
              <p:ext uri="{D42A27DB-BD31-4B8C-83A1-F6EECF244321}">
                <p14:modId xmlns:p14="http://schemas.microsoft.com/office/powerpoint/2010/main" val="3089760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00372D-CCA3-49DC-B34E-4F9C89C9DE07}"/>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6C1F8A3E-CE14-4B4C-ABD8-2264683117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01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6234-B435-4990-995D-778ED34FE2EC}"/>
              </a:ext>
            </a:extLst>
          </p:cNvPr>
          <p:cNvSpPr>
            <a:spLocks noGrp="1"/>
          </p:cNvSpPr>
          <p:nvPr>
            <p:ph type="title"/>
          </p:nvPr>
        </p:nvSpPr>
        <p:spPr/>
        <p:txBody>
          <a:bodyPr/>
          <a:lstStyle/>
          <a:p>
            <a:r>
              <a:rPr lang="en-US"/>
              <a:t>Facebook Reach | KOSÉ</a:t>
            </a:r>
          </a:p>
        </p:txBody>
      </p:sp>
      <p:graphicFrame>
        <p:nvGraphicFramePr>
          <p:cNvPr id="6" name="Chart Placeholder 5">
            <a:extLst>
              <a:ext uri="{FF2B5EF4-FFF2-40B4-BE49-F238E27FC236}">
                <a16:creationId xmlns:a16="http://schemas.microsoft.com/office/drawing/2014/main" id="{06D48077-421C-40EB-8F97-FD6C81D92BB3}"/>
              </a:ext>
            </a:extLst>
          </p:cNvPr>
          <p:cNvGraphicFramePr>
            <a:graphicFrameLocks noGrp="1"/>
          </p:cNvGraphicFramePr>
          <p:nvPr>
            <p:ph type="chart" sz="quarter" idx="13"/>
            <p:extLst>
              <p:ext uri="{D42A27DB-BD31-4B8C-83A1-F6EECF244321}">
                <p14:modId xmlns:p14="http://schemas.microsoft.com/office/powerpoint/2010/main" val="3305888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5B7421-A58F-44CB-BF18-2D059E0CB2C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4F41953F-C7E8-4F62-A678-73BC5EA4D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3048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66D1F-8084-4A97-9F9F-BC139C30ABCE}"/>
              </a:ext>
            </a:extLst>
          </p:cNvPr>
          <p:cNvSpPr>
            <a:spLocks noGrp="1"/>
          </p:cNvSpPr>
          <p:nvPr>
            <p:ph type="title"/>
          </p:nvPr>
        </p:nvSpPr>
        <p:spPr/>
        <p:txBody>
          <a:bodyPr/>
          <a:lstStyle/>
          <a:p>
            <a:r>
              <a:rPr lang="en-US"/>
              <a:t>Facebook Page Views | KOSÉ</a:t>
            </a:r>
          </a:p>
        </p:txBody>
      </p:sp>
      <p:graphicFrame>
        <p:nvGraphicFramePr>
          <p:cNvPr id="6" name="Chart Placeholder 5">
            <a:extLst>
              <a:ext uri="{FF2B5EF4-FFF2-40B4-BE49-F238E27FC236}">
                <a16:creationId xmlns:a16="http://schemas.microsoft.com/office/drawing/2014/main" id="{40652027-25E3-44A5-9243-FCEDDD853AFE}"/>
              </a:ext>
            </a:extLst>
          </p:cNvPr>
          <p:cNvGraphicFramePr>
            <a:graphicFrameLocks noGrp="1"/>
          </p:cNvGraphicFramePr>
          <p:nvPr>
            <p:ph type="chart" sz="quarter" idx="13"/>
            <p:extLst>
              <p:ext uri="{D42A27DB-BD31-4B8C-83A1-F6EECF244321}">
                <p14:modId xmlns:p14="http://schemas.microsoft.com/office/powerpoint/2010/main" val="1185626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11003-B202-477C-A5ED-B90F0CC4C8C3}"/>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ADB2457B-00F6-4847-AF0D-696E4E014B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536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4C4C4-E2BC-4603-B141-2BBDEA88B0D5}"/>
              </a:ext>
            </a:extLst>
          </p:cNvPr>
          <p:cNvSpPr>
            <a:spLocks noGrp="1"/>
          </p:cNvSpPr>
          <p:nvPr>
            <p:ph type="title"/>
          </p:nvPr>
        </p:nvSpPr>
        <p:spPr/>
        <p:txBody>
          <a:bodyPr/>
          <a:lstStyle/>
          <a:p>
            <a:r>
              <a:rPr lang="en-US"/>
              <a:t>Facebook Engaged Users | KOSÉ</a:t>
            </a:r>
          </a:p>
        </p:txBody>
      </p:sp>
      <p:graphicFrame>
        <p:nvGraphicFramePr>
          <p:cNvPr id="6" name="Chart Placeholder 5">
            <a:extLst>
              <a:ext uri="{FF2B5EF4-FFF2-40B4-BE49-F238E27FC236}">
                <a16:creationId xmlns:a16="http://schemas.microsoft.com/office/drawing/2014/main" id="{C390E670-4C85-4147-9610-61517C420A72}"/>
              </a:ext>
            </a:extLst>
          </p:cNvPr>
          <p:cNvGraphicFramePr>
            <a:graphicFrameLocks noGrp="1"/>
          </p:cNvGraphicFramePr>
          <p:nvPr>
            <p:ph type="chart" sz="quarter" idx="13"/>
            <p:extLst>
              <p:ext uri="{D42A27DB-BD31-4B8C-83A1-F6EECF244321}">
                <p14:modId xmlns:p14="http://schemas.microsoft.com/office/powerpoint/2010/main" val="2059502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05CB6-BECF-4630-AE98-89BE96EDD83C}"/>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53C4C146-D482-4755-9EA8-30846031CE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1182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29816-3C66-46B0-805B-A46507CBDDED}"/>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091D1254-B73F-4DF0-A713-BA308EFC05FE}"/>
              </a:ext>
            </a:extLst>
          </p:cNvPr>
          <p:cNvGraphicFramePr>
            <a:graphicFrameLocks noGrp="1"/>
          </p:cNvGraphicFramePr>
          <p:nvPr>
            <p:ph type="chart" sz="quarter" idx="13"/>
            <p:extLst>
              <p:ext uri="{D42A27DB-BD31-4B8C-83A1-F6EECF244321}">
                <p14:modId xmlns:p14="http://schemas.microsoft.com/office/powerpoint/2010/main" val="1560472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177282-8AB5-40C4-9FFE-CCB4E792D317}"/>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412E2DFD-4D50-491B-A362-9D6B3CCDD1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5886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77E0F-14EB-46CD-89BA-D1DAD1EB50B0}"/>
              </a:ext>
            </a:extLst>
          </p:cNvPr>
          <p:cNvSpPr>
            <a:spLocks noGrp="1"/>
          </p:cNvSpPr>
          <p:nvPr>
            <p:ph type="title"/>
          </p:nvPr>
        </p:nvSpPr>
        <p:spPr/>
        <p:txBody>
          <a:bodyPr/>
          <a:lstStyle/>
          <a:p>
            <a:r>
              <a:rPr lang="en-US"/>
              <a:t>Facebook Average Reactions Per Post | KOSÉ</a:t>
            </a:r>
          </a:p>
        </p:txBody>
      </p:sp>
      <p:graphicFrame>
        <p:nvGraphicFramePr>
          <p:cNvPr id="6" name="Chart Placeholder 5">
            <a:extLst>
              <a:ext uri="{FF2B5EF4-FFF2-40B4-BE49-F238E27FC236}">
                <a16:creationId xmlns:a16="http://schemas.microsoft.com/office/drawing/2014/main" id="{01022A14-CAE8-49E5-A803-C0EDE400B26E}"/>
              </a:ext>
            </a:extLst>
          </p:cNvPr>
          <p:cNvGraphicFramePr>
            <a:graphicFrameLocks noGrp="1"/>
          </p:cNvGraphicFramePr>
          <p:nvPr>
            <p:ph type="chart" sz="quarter" idx="13"/>
            <p:extLst>
              <p:ext uri="{D42A27DB-BD31-4B8C-83A1-F6EECF244321}">
                <p14:modId xmlns:p14="http://schemas.microsoft.com/office/powerpoint/2010/main" val="2529113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8EAF4-2C71-4922-9EE0-CDE2F72C7585}"/>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0F07930-80A7-45AE-BC21-27FE6E8758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6410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075F-22CB-48B4-A38C-E2139FE6BC10}"/>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BD34A1D7-9B1B-4F08-A332-564E048D8F1F}"/>
              </a:ext>
            </a:extLst>
          </p:cNvPr>
          <p:cNvGraphicFramePr>
            <a:graphicFrameLocks noGrp="1"/>
          </p:cNvGraphicFramePr>
          <p:nvPr>
            <p:ph type="chart" sz="quarter" idx="13"/>
            <p:extLst>
              <p:ext uri="{D42A27DB-BD31-4B8C-83A1-F6EECF244321}">
                <p14:modId xmlns:p14="http://schemas.microsoft.com/office/powerpoint/2010/main" val="2364776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E5A8D9-91E2-453A-96AE-79B073577F82}"/>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1803689C-3AE1-4EC9-8D6D-A63474D31E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191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F6106-27B2-4B94-BA69-BBA8A8025EE8}"/>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AD507BCF-4B58-4838-A896-DB53C203FAB6}"/>
              </a:ext>
            </a:extLst>
          </p:cNvPr>
          <p:cNvGraphicFramePr>
            <a:graphicFrameLocks noGrp="1"/>
          </p:cNvGraphicFramePr>
          <p:nvPr>
            <p:ph type="chart" sz="quarter" idx="13"/>
            <p:extLst>
              <p:ext uri="{D42A27DB-BD31-4B8C-83A1-F6EECF244321}">
                <p14:modId xmlns:p14="http://schemas.microsoft.com/office/powerpoint/2010/main" val="2641645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D7DA4A-1020-4612-A8CF-6A2B1BED0CCC}"/>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C51B72A3-E1BC-452C-9B06-60C10C7484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6851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A976-8720-46F9-A096-AA76F888A822}"/>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2A1C412D-179D-4E10-9449-5B64E82D9B1B}"/>
              </a:ext>
            </a:extLst>
          </p:cNvPr>
          <p:cNvGraphicFramePr>
            <a:graphicFrameLocks noGrp="1"/>
          </p:cNvGraphicFramePr>
          <p:nvPr>
            <p:ph type="tbl" sz="quarter" idx="13"/>
            <p:extLst>
              <p:ext uri="{D42A27DB-BD31-4B8C-83A1-F6EECF244321}">
                <p14:modId xmlns:p14="http://schemas.microsoft.com/office/powerpoint/2010/main" val="781199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1175173"/>
                    </a:ext>
                  </a:extLst>
                </a:gridCol>
                <a:gridCol w="1645920">
                  <a:extLst>
                    <a:ext uri="{9D8B030D-6E8A-4147-A177-3AD203B41FA5}">
                      <a16:colId xmlns:a16="http://schemas.microsoft.com/office/drawing/2014/main" val="4223666960"/>
                    </a:ext>
                  </a:extLst>
                </a:gridCol>
                <a:gridCol w="1645920">
                  <a:extLst>
                    <a:ext uri="{9D8B030D-6E8A-4147-A177-3AD203B41FA5}">
                      <a16:colId xmlns:a16="http://schemas.microsoft.com/office/drawing/2014/main" val="2288658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4866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extLst>
                  <a:ext uri="{0D108BD9-81ED-4DB2-BD59-A6C34878D82A}">
                    <a16:rowId xmlns:a16="http://schemas.microsoft.com/office/drawing/2014/main" val="257633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414286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57616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972509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814501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69247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820948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039751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02567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840872892"/>
                  </a:ext>
                </a:extLst>
              </a:tr>
            </a:tbl>
          </a:graphicData>
        </a:graphic>
      </p:graphicFrame>
      <p:sp>
        <p:nvSpPr>
          <p:cNvPr id="4" name="Text Placeholder 3">
            <a:extLst>
              <a:ext uri="{FF2B5EF4-FFF2-40B4-BE49-F238E27FC236}">
                <a16:creationId xmlns:a16="http://schemas.microsoft.com/office/drawing/2014/main" id="{623C7D4D-2C6E-4D28-B8AE-227808CD717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100115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FF2F9-017B-49B1-A15E-40C151B2DE77}"/>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E92B1352-F78E-4134-8E8C-170B5BA07625}"/>
              </a:ext>
            </a:extLst>
          </p:cNvPr>
          <p:cNvGraphicFramePr>
            <a:graphicFrameLocks noGrp="1"/>
          </p:cNvGraphicFramePr>
          <p:nvPr>
            <p:ph type="tbl" sz="quarter" idx="13"/>
            <p:extLst>
              <p:ext uri="{D42A27DB-BD31-4B8C-83A1-F6EECF244321}">
                <p14:modId xmlns:p14="http://schemas.microsoft.com/office/powerpoint/2010/main" val="228303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0630191"/>
                    </a:ext>
                  </a:extLst>
                </a:gridCol>
                <a:gridCol w="1645920">
                  <a:extLst>
                    <a:ext uri="{9D8B030D-6E8A-4147-A177-3AD203B41FA5}">
                      <a16:colId xmlns:a16="http://schemas.microsoft.com/office/drawing/2014/main" val="3721616214"/>
                    </a:ext>
                  </a:extLst>
                </a:gridCol>
                <a:gridCol w="1645920">
                  <a:extLst>
                    <a:ext uri="{9D8B030D-6E8A-4147-A177-3AD203B41FA5}">
                      <a16:colId xmlns:a16="http://schemas.microsoft.com/office/drawing/2014/main" val="309518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5052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44918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898249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16990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8460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16529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2466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97207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55086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683395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489082037"/>
                  </a:ext>
                </a:extLst>
              </a:tr>
            </a:tbl>
          </a:graphicData>
        </a:graphic>
      </p:graphicFrame>
      <p:sp>
        <p:nvSpPr>
          <p:cNvPr id="4" name="Text Placeholder 3">
            <a:extLst>
              <a:ext uri="{FF2B5EF4-FFF2-40B4-BE49-F238E27FC236}">
                <a16:creationId xmlns:a16="http://schemas.microsoft.com/office/drawing/2014/main" id="{A08B13E2-DE80-413F-8FF6-F00B91896FC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695487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2D9F-D68E-4466-8E3F-1FAC40687AE4}"/>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0EB2F3B2-C5AA-41E6-9325-F469E89C8196}"/>
              </a:ext>
            </a:extLst>
          </p:cNvPr>
          <p:cNvGraphicFramePr>
            <a:graphicFrameLocks noGrp="1"/>
          </p:cNvGraphicFramePr>
          <p:nvPr>
            <p:ph type="tbl" sz="quarter" idx="13"/>
            <p:extLst>
              <p:ext uri="{D42A27DB-BD31-4B8C-83A1-F6EECF244321}">
                <p14:modId xmlns:p14="http://schemas.microsoft.com/office/powerpoint/2010/main" val="219053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57175073"/>
                    </a:ext>
                  </a:extLst>
                </a:gridCol>
                <a:gridCol w="1645920">
                  <a:extLst>
                    <a:ext uri="{9D8B030D-6E8A-4147-A177-3AD203B41FA5}">
                      <a16:colId xmlns:a16="http://schemas.microsoft.com/office/drawing/2014/main" val="743422415"/>
                    </a:ext>
                  </a:extLst>
                </a:gridCol>
                <a:gridCol w="1645920">
                  <a:extLst>
                    <a:ext uri="{9D8B030D-6E8A-4147-A177-3AD203B41FA5}">
                      <a16:colId xmlns:a16="http://schemas.microsoft.com/office/drawing/2014/main" val="18736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6701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63726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51659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62554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43803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24946389"/>
                  </a:ext>
                </a:extLst>
              </a:tr>
            </a:tbl>
          </a:graphicData>
        </a:graphic>
      </p:graphicFrame>
      <p:sp>
        <p:nvSpPr>
          <p:cNvPr id="4" name="Text Placeholder 3">
            <a:extLst>
              <a:ext uri="{FF2B5EF4-FFF2-40B4-BE49-F238E27FC236}">
                <a16:creationId xmlns:a16="http://schemas.microsoft.com/office/drawing/2014/main" id="{B8C4D66E-8F9B-4D8D-8C1F-597AA350BE0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011041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B504-64ED-40EE-BF54-9F4CF262AA66}"/>
              </a:ext>
            </a:extLst>
          </p:cNvPr>
          <p:cNvSpPr>
            <a:spLocks noGrp="1"/>
          </p:cNvSpPr>
          <p:nvPr>
            <p:ph type="title"/>
          </p:nvPr>
        </p:nvSpPr>
        <p:spPr/>
        <p:txBody>
          <a:bodyPr/>
          <a:lstStyle/>
          <a:p>
            <a:r>
              <a:rPr lang="en-US"/>
              <a:t>Facebook (FB) Custom Own Posts Table (new) | KOSÉ</a:t>
            </a:r>
          </a:p>
        </p:txBody>
      </p:sp>
      <p:graphicFrame>
        <p:nvGraphicFramePr>
          <p:cNvPr id="5" name="Table Placeholder 4">
            <a:extLst>
              <a:ext uri="{FF2B5EF4-FFF2-40B4-BE49-F238E27FC236}">
                <a16:creationId xmlns:a16="http://schemas.microsoft.com/office/drawing/2014/main" id="{F5C3BB76-FF0F-4DB7-ADD1-C8797C7CF9B6}"/>
              </a:ext>
            </a:extLst>
          </p:cNvPr>
          <p:cNvGraphicFramePr>
            <a:graphicFrameLocks noGrp="1"/>
          </p:cNvGraphicFramePr>
          <p:nvPr>
            <p:ph type="tbl" sz="quarter" idx="13"/>
            <p:extLst>
              <p:ext uri="{D42A27DB-BD31-4B8C-83A1-F6EECF244321}">
                <p14:modId xmlns:p14="http://schemas.microsoft.com/office/powerpoint/2010/main" val="1764793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74268818"/>
                    </a:ext>
                  </a:extLst>
                </a:gridCol>
                <a:gridCol w="987552">
                  <a:extLst>
                    <a:ext uri="{9D8B030D-6E8A-4147-A177-3AD203B41FA5}">
                      <a16:colId xmlns:a16="http://schemas.microsoft.com/office/drawing/2014/main" val="1105353459"/>
                    </a:ext>
                  </a:extLst>
                </a:gridCol>
                <a:gridCol w="987552">
                  <a:extLst>
                    <a:ext uri="{9D8B030D-6E8A-4147-A177-3AD203B41FA5}">
                      <a16:colId xmlns:a16="http://schemas.microsoft.com/office/drawing/2014/main" val="1028569432"/>
                    </a:ext>
                  </a:extLst>
                </a:gridCol>
                <a:gridCol w="987552">
                  <a:extLst>
                    <a:ext uri="{9D8B030D-6E8A-4147-A177-3AD203B41FA5}">
                      <a16:colId xmlns:a16="http://schemas.microsoft.com/office/drawing/2014/main" val="1903776701"/>
                    </a:ext>
                  </a:extLst>
                </a:gridCol>
                <a:gridCol w="987552">
                  <a:extLst>
                    <a:ext uri="{9D8B030D-6E8A-4147-A177-3AD203B41FA5}">
                      <a16:colId xmlns:a16="http://schemas.microsoft.com/office/drawing/2014/main" val="277711310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1039689814"/>
                  </a:ext>
                </a:extLst>
              </a:tr>
              <a:tr h="370840">
                <a:tc>
                  <a:txBody>
                    <a:bodyPr/>
                    <a:lstStyle/>
                    <a:p>
                      <a:r>
                        <a:rPr lang="en-US" sz="1000" b="1"/>
                        <a:t>KOSÉ - 2020-04-23 12:51:19</a:t>
                      </a:r>
                      <a:r>
                        <a:rPr lang="en-US" sz="1000"/>
                        <a:t>
 Get instant, immediate skincare in a snap with our latest advanced brightening serum - 🌟ONE BY KOSÉ Melanoshot White D🌟</a:t>
                      </a:r>
                    </a:p>
                  </a:txBody>
                  <a:tcPr/>
                </a:tc>
                <a:tc>
                  <a:txBody>
                    <a:bodyPr/>
                    <a:lstStyle/>
                    <a:p>
                      <a:r>
                        <a:rPr lang="en-US" sz="1000"/>
                        <a:t>24</a:t>
                      </a:r>
                    </a:p>
                  </a:txBody>
                  <a:tcPr/>
                </a:tc>
                <a:tc>
                  <a:txBody>
                    <a:bodyPr/>
                    <a:lstStyle/>
                    <a:p>
                      <a:r>
                        <a:rPr lang="en-US" sz="1000"/>
                        <a:t>0</a:t>
                      </a:r>
                    </a:p>
                  </a:txBody>
                  <a:tcPr/>
                </a:tc>
                <a:tc>
                  <a:txBody>
                    <a:bodyPr/>
                    <a:lstStyle/>
                    <a:p>
                      <a:r>
                        <a:rPr lang="en-US" sz="1000"/>
                        <a:t>6</a:t>
                      </a:r>
                    </a:p>
                  </a:txBody>
                  <a:tcPr/>
                </a:tc>
                <a:tc>
                  <a:txBody>
                    <a:bodyPr/>
                    <a:lstStyle/>
                    <a:p>
                      <a:r>
                        <a:rPr lang="en-US" sz="1000"/>
                        <a:t>0.0164 %</a:t>
                      </a:r>
                    </a:p>
                  </a:txBody>
                  <a:tcPr/>
                </a:tc>
                <a:extLst>
                  <a:ext uri="{0D108BD9-81ED-4DB2-BD59-A6C34878D82A}">
                    <a16:rowId xmlns:a16="http://schemas.microsoft.com/office/drawing/2014/main" val="1708208113"/>
                  </a:ext>
                </a:extLst>
              </a:tr>
              <a:tr h="370840">
                <a:tc>
                  <a:txBody>
                    <a:bodyPr/>
                    <a:lstStyle/>
                    <a:p>
                      <a:r>
                        <a:rPr lang="en-US" sz="1000" b="1"/>
                        <a:t>KOSÉ - 2020-04-02 12:26:00</a:t>
                      </a:r>
                      <a:r>
                        <a:rPr lang="en-US" sz="1000"/>
                        <a:t>
 Experience instant, immediate skincare, and combat dark spots right at the source with our latest advanced brightening serum - ✨ONE BY KOSÉ Melanoshot White D✨. Now formulated with four powerful ingredients that are even more effective for achieving flawless, glowing skin.🌟</a:t>
                      </a:r>
                    </a:p>
                  </a:txBody>
                  <a:tcPr/>
                </a:tc>
                <a:tc>
                  <a:txBody>
                    <a:bodyPr/>
                    <a:lstStyle/>
                    <a:p>
                      <a:r>
                        <a:rPr lang="en-US" sz="1000"/>
                        <a:t>21</a:t>
                      </a:r>
                    </a:p>
                  </a:txBody>
                  <a:tcPr/>
                </a:tc>
                <a:tc>
                  <a:txBody>
                    <a:bodyPr/>
                    <a:lstStyle/>
                    <a:p>
                      <a:r>
                        <a:rPr lang="en-US" sz="1000"/>
                        <a:t>1</a:t>
                      </a:r>
                    </a:p>
                  </a:txBody>
                  <a:tcPr/>
                </a:tc>
                <a:tc>
                  <a:txBody>
                    <a:bodyPr/>
                    <a:lstStyle/>
                    <a:p>
                      <a:r>
                        <a:rPr lang="en-US" sz="1000"/>
                        <a:t>7</a:t>
                      </a:r>
                    </a:p>
                  </a:txBody>
                  <a:tcPr/>
                </a:tc>
                <a:tc>
                  <a:txBody>
                    <a:bodyPr/>
                    <a:lstStyle/>
                    <a:p>
                      <a:r>
                        <a:rPr lang="en-US" sz="1000"/>
                        <a:t>0.0164 %</a:t>
                      </a:r>
                    </a:p>
                  </a:txBody>
                  <a:tcPr/>
                </a:tc>
                <a:extLst>
                  <a:ext uri="{0D108BD9-81ED-4DB2-BD59-A6C34878D82A}">
                    <a16:rowId xmlns:a16="http://schemas.microsoft.com/office/drawing/2014/main" val="1358976188"/>
                  </a:ext>
                </a:extLst>
              </a:tr>
              <a:tr h="370840">
                <a:tc>
                  <a:txBody>
                    <a:bodyPr/>
                    <a:lstStyle/>
                    <a:p>
                      <a:r>
                        <a:rPr lang="en-US" sz="1000" b="1"/>
                        <a:t>KOSÉ - 2020-04-08 12:37:07</a:t>
                      </a:r>
                      <a:r>
                        <a:rPr lang="en-US" sz="1000"/>
                        <a:t>
 Searching for the ONE skincare made for you? 🌟 Our latest advanced brightening serum - ✨ONE BY KOSÉ Melanoshot White D✨ might just be it. This serum is formulated with four powerful and unique ingredients that are even more effective for clear, glowing skin! 🤩 
Available now at our flagship store on Lazada and Hermo!</a:t>
                      </a:r>
                    </a:p>
                  </a:txBody>
                  <a:tcPr/>
                </a:tc>
                <a:tc>
                  <a:txBody>
                    <a:bodyPr/>
                    <a:lstStyle/>
                    <a:p>
                      <a:r>
                        <a:rPr lang="en-US" sz="1000"/>
                        <a:t>22</a:t>
                      </a:r>
                    </a:p>
                  </a:txBody>
                  <a:tcPr/>
                </a:tc>
                <a:tc>
                  <a:txBody>
                    <a:bodyPr/>
                    <a:lstStyle/>
                    <a:p>
                      <a:r>
                        <a:rPr lang="en-US" sz="1000"/>
                        <a:t>0</a:t>
                      </a:r>
                    </a:p>
                  </a:txBody>
                  <a:tcPr/>
                </a:tc>
                <a:tc>
                  <a:txBody>
                    <a:bodyPr/>
                    <a:lstStyle/>
                    <a:p>
                      <a:r>
                        <a:rPr lang="en-US" sz="1000"/>
                        <a:t>2</a:t>
                      </a:r>
                    </a:p>
                  </a:txBody>
                  <a:tcPr/>
                </a:tc>
                <a:tc>
                  <a:txBody>
                    <a:bodyPr/>
                    <a:lstStyle/>
                    <a:p>
                      <a:r>
                        <a:rPr lang="en-US" sz="1000"/>
                        <a:t>0.0133 %</a:t>
                      </a:r>
                    </a:p>
                  </a:txBody>
                  <a:tcPr/>
                </a:tc>
                <a:extLst>
                  <a:ext uri="{0D108BD9-81ED-4DB2-BD59-A6C34878D82A}">
                    <a16:rowId xmlns:a16="http://schemas.microsoft.com/office/drawing/2014/main" val="3042390552"/>
                  </a:ext>
                </a:extLst>
              </a:tr>
              <a:tr h="370840">
                <a:tc>
                  <a:txBody>
                    <a:bodyPr/>
                    <a:lstStyle/>
                    <a:p>
                      <a:r>
                        <a:rPr lang="en-US" sz="1000" b="1"/>
                        <a:t>KOSÉ - 2020-04-15 12:30:00</a:t>
                      </a:r>
                      <a:r>
                        <a:rPr lang="en-US" sz="1000"/>
                        <a:t>
 As the saying goes, “Prevention is better than cure.” Need a solution for dark spots on your skin? Watch to find out more.💡</a:t>
                      </a:r>
                    </a:p>
                  </a:txBody>
                  <a:tcPr/>
                </a:tc>
                <a:tc>
                  <a:txBody>
                    <a:bodyPr/>
                    <a:lstStyle/>
                    <a:p>
                      <a:r>
                        <a:rPr lang="en-US" sz="1000"/>
                        <a:t>20</a:t>
                      </a:r>
                    </a:p>
                  </a:txBody>
                  <a:tcPr/>
                </a:tc>
                <a:tc>
                  <a:txBody>
                    <a:bodyPr/>
                    <a:lstStyle/>
                    <a:p>
                      <a:r>
                        <a:rPr lang="en-US" sz="1000"/>
                        <a:t>0</a:t>
                      </a:r>
                    </a:p>
                  </a:txBody>
                  <a:tcPr/>
                </a:tc>
                <a:tc>
                  <a:txBody>
                    <a:bodyPr/>
                    <a:lstStyle/>
                    <a:p>
                      <a:r>
                        <a:rPr lang="en-US" sz="1000"/>
                        <a:t>4</a:t>
                      </a:r>
                    </a:p>
                  </a:txBody>
                  <a:tcPr/>
                </a:tc>
                <a:tc>
                  <a:txBody>
                    <a:bodyPr/>
                    <a:lstStyle/>
                    <a:p>
                      <a:r>
                        <a:rPr lang="en-US" sz="1000"/>
                        <a:t>0.0133 %</a:t>
                      </a:r>
                    </a:p>
                  </a:txBody>
                  <a:tcPr/>
                </a:tc>
                <a:extLst>
                  <a:ext uri="{0D108BD9-81ED-4DB2-BD59-A6C34878D82A}">
                    <a16:rowId xmlns:a16="http://schemas.microsoft.com/office/drawing/2014/main" val="347490692"/>
                  </a:ext>
                </a:extLst>
              </a:tr>
              <a:tr h="370840">
                <a:tc>
                  <a:txBody>
                    <a:bodyPr/>
                    <a:lstStyle/>
                    <a:p>
                      <a:r>
                        <a:rPr lang="en-US" sz="1000" b="1"/>
                        <a:t>KOSÉ - 2020-04-14 16:42:06</a:t>
                      </a:r>
                      <a:r>
                        <a:rPr lang="en-US" sz="1000"/>
                        <a:t>
 👋 Say goodbye to dark spots with ✨ONE BY KOSÉ Melanoshot White D✨ - our advanced brightening serum that decolorizes dark spots right at their source! Now even more effective as it acts deep in the skin of pigmented areas for bright and clear skin.</a:t>
                      </a:r>
                    </a:p>
                  </a:txBody>
                  <a:tcPr/>
                </a:tc>
                <a:tc>
                  <a:txBody>
                    <a:bodyPr/>
                    <a:lstStyle/>
                    <a:p>
                      <a:r>
                        <a:rPr lang="en-US" sz="1000"/>
                        <a:t>17</a:t>
                      </a:r>
                    </a:p>
                  </a:txBody>
                  <a:tcPr/>
                </a:tc>
                <a:tc>
                  <a:txBody>
                    <a:bodyPr/>
                    <a:lstStyle/>
                    <a:p>
                      <a:r>
                        <a:rPr lang="en-US" sz="1000"/>
                        <a:t>1</a:t>
                      </a:r>
                    </a:p>
                  </a:txBody>
                  <a:tcPr/>
                </a:tc>
                <a:tc>
                  <a:txBody>
                    <a:bodyPr/>
                    <a:lstStyle/>
                    <a:p>
                      <a:r>
                        <a:rPr lang="en-US" sz="1000"/>
                        <a:t>4</a:t>
                      </a:r>
                    </a:p>
                  </a:txBody>
                  <a:tcPr/>
                </a:tc>
                <a:tc>
                  <a:txBody>
                    <a:bodyPr/>
                    <a:lstStyle/>
                    <a:p>
                      <a:r>
                        <a:rPr lang="en-US" sz="1000"/>
                        <a:t>0.0128 %</a:t>
                      </a:r>
                    </a:p>
                  </a:txBody>
                  <a:tcPr/>
                </a:tc>
                <a:extLst>
                  <a:ext uri="{0D108BD9-81ED-4DB2-BD59-A6C34878D82A}">
                    <a16:rowId xmlns:a16="http://schemas.microsoft.com/office/drawing/2014/main" val="1385460928"/>
                  </a:ext>
                </a:extLst>
              </a:tr>
            </a:tbl>
          </a:graphicData>
        </a:graphic>
      </p:graphicFrame>
      <p:sp>
        <p:nvSpPr>
          <p:cNvPr id="4" name="Text Placeholder 3">
            <a:extLst>
              <a:ext uri="{FF2B5EF4-FFF2-40B4-BE49-F238E27FC236}">
                <a16:creationId xmlns:a16="http://schemas.microsoft.com/office/drawing/2014/main" id="{1048BDF1-881B-40B6-AB1C-9C4340F6630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304612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9F5CD-0409-4E09-A526-6B5439E0329C}"/>
              </a:ext>
            </a:extLst>
          </p:cNvPr>
          <p:cNvSpPr>
            <a:spLocks noGrp="1"/>
          </p:cNvSpPr>
          <p:nvPr>
            <p:ph type="title"/>
          </p:nvPr>
        </p:nvSpPr>
        <p:spPr/>
        <p:txBody>
          <a:bodyPr/>
          <a:lstStyle/>
          <a:p>
            <a:r>
              <a:rPr lang="en-US"/>
              <a:t>Facebook Own Posts Table | KOSÉ - 1 of 4</a:t>
            </a:r>
          </a:p>
        </p:txBody>
      </p:sp>
      <p:graphicFrame>
        <p:nvGraphicFramePr>
          <p:cNvPr id="5" name="Table Placeholder 4">
            <a:extLst>
              <a:ext uri="{FF2B5EF4-FFF2-40B4-BE49-F238E27FC236}">
                <a16:creationId xmlns:a16="http://schemas.microsoft.com/office/drawing/2014/main" id="{53C73760-4377-4620-AA94-67DB6F5808CE}"/>
              </a:ext>
            </a:extLst>
          </p:cNvPr>
          <p:cNvGraphicFramePr>
            <a:graphicFrameLocks noGrp="1"/>
          </p:cNvGraphicFramePr>
          <p:nvPr>
            <p:ph type="tbl" sz="quarter" idx="13"/>
            <p:extLst>
              <p:ext uri="{D42A27DB-BD31-4B8C-83A1-F6EECF244321}">
                <p14:modId xmlns:p14="http://schemas.microsoft.com/office/powerpoint/2010/main" val="318539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1759625"/>
                    </a:ext>
                  </a:extLst>
                </a:gridCol>
                <a:gridCol w="822960">
                  <a:extLst>
                    <a:ext uri="{9D8B030D-6E8A-4147-A177-3AD203B41FA5}">
                      <a16:colId xmlns:a16="http://schemas.microsoft.com/office/drawing/2014/main" val="257622813"/>
                    </a:ext>
                  </a:extLst>
                </a:gridCol>
                <a:gridCol w="822960">
                  <a:extLst>
                    <a:ext uri="{9D8B030D-6E8A-4147-A177-3AD203B41FA5}">
                      <a16:colId xmlns:a16="http://schemas.microsoft.com/office/drawing/2014/main" val="2210124997"/>
                    </a:ext>
                  </a:extLst>
                </a:gridCol>
                <a:gridCol w="822960">
                  <a:extLst>
                    <a:ext uri="{9D8B030D-6E8A-4147-A177-3AD203B41FA5}">
                      <a16:colId xmlns:a16="http://schemas.microsoft.com/office/drawing/2014/main" val="1286552961"/>
                    </a:ext>
                  </a:extLst>
                </a:gridCol>
                <a:gridCol w="822960">
                  <a:extLst>
                    <a:ext uri="{9D8B030D-6E8A-4147-A177-3AD203B41FA5}">
                      <a16:colId xmlns:a16="http://schemas.microsoft.com/office/drawing/2014/main" val="56614717"/>
                    </a:ext>
                  </a:extLst>
                </a:gridCol>
                <a:gridCol w="822960">
                  <a:extLst>
                    <a:ext uri="{9D8B030D-6E8A-4147-A177-3AD203B41FA5}">
                      <a16:colId xmlns:a16="http://schemas.microsoft.com/office/drawing/2014/main" val="1320273266"/>
                    </a:ext>
                  </a:extLst>
                </a:gridCol>
                <a:gridCol w="822960">
                  <a:extLst>
                    <a:ext uri="{9D8B030D-6E8A-4147-A177-3AD203B41FA5}">
                      <a16:colId xmlns:a16="http://schemas.microsoft.com/office/drawing/2014/main" val="2272898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157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- 2020-04-30 16:57:15</a:t>
                      </a:r>
                      <a:r>
                        <a:rPr kumimoji="0" lang="en-US" sz="1000" b="0" i="0" u="none" strike="noStrike" kern="1200" cap="none" spc="0" normalizeH="0" baseline="0" noProof="0">
                          <a:ln>
                            <a:noFill/>
                          </a:ln>
                          <a:solidFill>
                            <a:prstClr val="black"/>
                          </a:solidFill>
                          <a:effectLst/>
                          <a:uLnTx/>
                          <a:uFillTx/>
                          <a:latin typeface="+mn-lt"/>
                          <a:ea typeface="+mn-ea"/>
                          <a:cs typeface="+mn-cs"/>
                        </a:rPr>
                        <a:t>
 ✨Melanoshot White D✨ is our latest advanced brightening serum designed to decolorize dark spots at its source. Start your journey to bright and clear skin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921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- 2020-04-28 16:56:30</a:t>
                      </a:r>
                      <a:r>
                        <a:rPr kumimoji="0" lang="en-US" sz="1000" b="0" i="0" u="none" strike="noStrike" kern="1200" cap="none" spc="0" normalizeH="0" baseline="0" noProof="0">
                          <a:ln>
                            <a:noFill/>
                          </a:ln>
                          <a:solidFill>
                            <a:prstClr val="black"/>
                          </a:solidFill>
                          <a:effectLst/>
                          <a:uLnTx/>
                          <a:uFillTx/>
                          <a:latin typeface="+mn-lt"/>
                          <a:ea typeface="+mn-ea"/>
                          <a:cs typeface="+mn-cs"/>
                        </a:rPr>
                        <a:t>
 Need a solution for your dark spots? 🤔 Melanoshot White D may just be it. 💡 Formulated with Kojic Acid and three other powerful ingredients, discover clear, flawless skin in a matter of weeks. Try it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476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- 2020-04-27 16:56:10</a:t>
                      </a:r>
                      <a:r>
                        <a:rPr kumimoji="0" lang="en-US" sz="1000" b="0" i="0" u="none" strike="noStrike" kern="1200" cap="none" spc="0" normalizeH="0" baseline="0" noProof="0">
                          <a:ln>
                            <a:noFill/>
                          </a:ln>
                          <a:solidFill>
                            <a:prstClr val="black"/>
                          </a:solidFill>
                          <a:effectLst/>
                          <a:uLnTx/>
                          <a:uFillTx/>
                          <a:latin typeface="+mn-lt"/>
                          <a:ea typeface="+mn-ea"/>
                          <a:cs typeface="+mn-cs"/>
                        </a:rPr>
                        <a:t>
 It's dark spots no more with Melanoshot White D! 🤩 Specially created with four powerful ingredients including Kojic Acid - it's even more effective at decolorizing dark spots right at their source to reveal beautiful, glowing skin.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225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- 2020-04-24 12:43:00</a:t>
                      </a:r>
                      <a:r>
                        <a:rPr kumimoji="0" lang="en-US" sz="1000" b="0" i="0" u="none" strike="noStrike" kern="1200" cap="none" spc="0" normalizeH="0" baseline="0" noProof="0">
                          <a:ln>
                            <a:noFill/>
                          </a:ln>
                          <a:solidFill>
                            <a:prstClr val="black"/>
                          </a:solidFill>
                          <a:effectLst/>
                          <a:uLnTx/>
                          <a:uFillTx/>
                          <a:latin typeface="+mn-lt"/>
                          <a:ea typeface="+mn-ea"/>
                          <a:cs typeface="+mn-cs"/>
                        </a:rPr>
                        <a:t>
 Our No.1 Brightening Serum - ONE BY KOSÉ Melanoshot White D has arrived, and it’s here to stay (on your skin). Get clear and flawless skin like never before with our latest creation!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0205342"/>
                  </a:ext>
                </a:extLst>
              </a:tr>
            </a:tbl>
          </a:graphicData>
        </a:graphic>
      </p:graphicFrame>
      <p:sp>
        <p:nvSpPr>
          <p:cNvPr id="4" name="Text Placeholder 3">
            <a:extLst>
              <a:ext uri="{FF2B5EF4-FFF2-40B4-BE49-F238E27FC236}">
                <a16:creationId xmlns:a16="http://schemas.microsoft.com/office/drawing/2014/main" id="{41BBBE75-837B-4921-9BF6-E22CD07C309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211870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E337-1F79-40CF-9070-EC2D1DADCE4F}"/>
              </a:ext>
            </a:extLst>
          </p:cNvPr>
          <p:cNvSpPr>
            <a:spLocks noGrp="1"/>
          </p:cNvSpPr>
          <p:nvPr>
            <p:ph type="title"/>
          </p:nvPr>
        </p:nvSpPr>
        <p:spPr/>
        <p:txBody>
          <a:bodyPr/>
          <a:lstStyle/>
          <a:p>
            <a:r>
              <a:rPr lang="en-US"/>
              <a:t>Facebook Own Posts Table | KOSÉ - 2 of 4</a:t>
            </a:r>
          </a:p>
        </p:txBody>
      </p:sp>
      <p:graphicFrame>
        <p:nvGraphicFramePr>
          <p:cNvPr id="5" name="Table Placeholder 4">
            <a:extLst>
              <a:ext uri="{FF2B5EF4-FFF2-40B4-BE49-F238E27FC236}">
                <a16:creationId xmlns:a16="http://schemas.microsoft.com/office/drawing/2014/main" id="{95D708CA-EB0B-4641-B1CE-662F7EC6ECB6}"/>
              </a:ext>
            </a:extLst>
          </p:cNvPr>
          <p:cNvGraphicFramePr>
            <a:graphicFrameLocks noGrp="1"/>
          </p:cNvGraphicFramePr>
          <p:nvPr>
            <p:ph type="tbl" sz="quarter" idx="13"/>
            <p:extLst>
              <p:ext uri="{D42A27DB-BD31-4B8C-83A1-F6EECF244321}">
                <p14:modId xmlns:p14="http://schemas.microsoft.com/office/powerpoint/2010/main" val="1239493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26575056"/>
                    </a:ext>
                  </a:extLst>
                </a:gridCol>
                <a:gridCol w="822960">
                  <a:extLst>
                    <a:ext uri="{9D8B030D-6E8A-4147-A177-3AD203B41FA5}">
                      <a16:colId xmlns:a16="http://schemas.microsoft.com/office/drawing/2014/main" val="1741198973"/>
                    </a:ext>
                  </a:extLst>
                </a:gridCol>
                <a:gridCol w="822960">
                  <a:extLst>
                    <a:ext uri="{9D8B030D-6E8A-4147-A177-3AD203B41FA5}">
                      <a16:colId xmlns:a16="http://schemas.microsoft.com/office/drawing/2014/main" val="3001486742"/>
                    </a:ext>
                  </a:extLst>
                </a:gridCol>
                <a:gridCol w="822960">
                  <a:extLst>
                    <a:ext uri="{9D8B030D-6E8A-4147-A177-3AD203B41FA5}">
                      <a16:colId xmlns:a16="http://schemas.microsoft.com/office/drawing/2014/main" val="3867240712"/>
                    </a:ext>
                  </a:extLst>
                </a:gridCol>
                <a:gridCol w="822960">
                  <a:extLst>
                    <a:ext uri="{9D8B030D-6E8A-4147-A177-3AD203B41FA5}">
                      <a16:colId xmlns:a16="http://schemas.microsoft.com/office/drawing/2014/main" val="925486695"/>
                    </a:ext>
                  </a:extLst>
                </a:gridCol>
                <a:gridCol w="822960">
                  <a:extLst>
                    <a:ext uri="{9D8B030D-6E8A-4147-A177-3AD203B41FA5}">
                      <a16:colId xmlns:a16="http://schemas.microsoft.com/office/drawing/2014/main" val="1692787695"/>
                    </a:ext>
                  </a:extLst>
                </a:gridCol>
                <a:gridCol w="822960">
                  <a:extLst>
                    <a:ext uri="{9D8B030D-6E8A-4147-A177-3AD203B41FA5}">
                      <a16:colId xmlns:a16="http://schemas.microsoft.com/office/drawing/2014/main" val="2121553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095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- 2020-04-23 12:51:19</a:t>
                      </a:r>
                      <a:r>
                        <a:rPr kumimoji="0" lang="en-US" sz="1000" b="0" i="0" u="none" strike="noStrike" kern="1200" cap="none" spc="0" normalizeH="0" baseline="0" noProof="0">
                          <a:ln>
                            <a:noFill/>
                          </a:ln>
                          <a:solidFill>
                            <a:prstClr val="black"/>
                          </a:solidFill>
                          <a:effectLst/>
                          <a:uLnTx/>
                          <a:uFillTx/>
                          <a:latin typeface="+mn-lt"/>
                          <a:ea typeface="+mn-ea"/>
                          <a:cs typeface="+mn-cs"/>
                        </a:rPr>
                        <a:t>
 Get instant, immediate skincare in a snap with our latest advanced brightening serum - 🌟ONE BY KOSÉ Melanoshot White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181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- 2020-04-21 20:44:00</a:t>
                      </a:r>
                      <a:r>
                        <a:rPr kumimoji="0" lang="en-US" sz="1000" b="0" i="0" u="none" strike="noStrike" kern="1200" cap="none" spc="0" normalizeH="0" baseline="0" noProof="0">
                          <a:ln>
                            <a:noFill/>
                          </a:ln>
                          <a:solidFill>
                            <a:prstClr val="black"/>
                          </a:solidFill>
                          <a:effectLst/>
                          <a:uLnTx/>
                          <a:uFillTx/>
                          <a:latin typeface="+mn-lt"/>
                          <a:ea typeface="+mn-ea"/>
                          <a:cs typeface="+mn-cs"/>
                        </a:rPr>
                        <a:t>
 Get instant, immediate skincare in a snap with our latest advanced brightening serum - 🌟ONE BY KOSÉ Melanoshot White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4714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- 2020-04-20 16:49:06</a:t>
                      </a:r>
                      <a:r>
                        <a:rPr kumimoji="0" lang="en-US" sz="1000" b="0" i="0" u="none" strike="noStrike" kern="1200" cap="none" spc="0" normalizeH="0" baseline="0" noProof="0">
                          <a:ln>
                            <a:noFill/>
                          </a:ln>
                          <a:solidFill>
                            <a:prstClr val="black"/>
                          </a:solidFill>
                          <a:effectLst/>
                          <a:uLnTx/>
                          <a:uFillTx/>
                          <a:latin typeface="+mn-lt"/>
                          <a:ea typeface="+mn-ea"/>
                          <a:cs typeface="+mn-cs"/>
                        </a:rPr>
                        <a:t>
 💆 Feed your skin with the magical properties of four powerful ingredients in ✨ONE BY KOSÉ Melanoshot White D✨, our latest advanced brightening serum made to decolorize dark spots at their source and provide instant, immediate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9191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- 2020-04-17 16:42:48</a:t>
                      </a:r>
                      <a:r>
                        <a:rPr kumimoji="0" lang="en-US" sz="1000" b="0" i="0" u="none" strike="noStrike" kern="1200" cap="none" spc="0" normalizeH="0" baseline="0" noProof="0">
                          <a:ln>
                            <a:noFill/>
                          </a:ln>
                          <a:solidFill>
                            <a:prstClr val="black"/>
                          </a:solidFill>
                          <a:effectLst/>
                          <a:uLnTx/>
                          <a:uFillTx/>
                          <a:latin typeface="+mn-lt"/>
                          <a:ea typeface="+mn-ea"/>
                          <a:cs typeface="+mn-cs"/>
                        </a:rPr>
                        <a:t>
 Formulated with four powerful ingredients all in one bottle 🧴 - discover clear, flawless skin with ✨ONE BY KOSÉ Melanoshot White D✨, our latest advanced brightening serum!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9832797"/>
                  </a:ext>
                </a:extLst>
              </a:tr>
            </a:tbl>
          </a:graphicData>
        </a:graphic>
      </p:graphicFrame>
      <p:sp>
        <p:nvSpPr>
          <p:cNvPr id="4" name="Text Placeholder 3">
            <a:extLst>
              <a:ext uri="{FF2B5EF4-FFF2-40B4-BE49-F238E27FC236}">
                <a16:creationId xmlns:a16="http://schemas.microsoft.com/office/drawing/2014/main" id="{59DAF5FD-9BB6-421D-A0E6-B1CD340422F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32608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66269-A4D0-483D-B905-2EA46202200E}"/>
              </a:ext>
            </a:extLst>
          </p:cNvPr>
          <p:cNvSpPr>
            <a:spLocks noGrp="1"/>
          </p:cNvSpPr>
          <p:nvPr>
            <p:ph type="title"/>
          </p:nvPr>
        </p:nvSpPr>
        <p:spPr/>
        <p:txBody>
          <a:bodyPr/>
          <a:lstStyle/>
          <a:p>
            <a:r>
              <a:rPr lang="en-US"/>
              <a:t>Facebook Own Posts Table | KOSÉ - 3 of 4</a:t>
            </a:r>
          </a:p>
        </p:txBody>
      </p:sp>
      <p:graphicFrame>
        <p:nvGraphicFramePr>
          <p:cNvPr id="5" name="Table Placeholder 4">
            <a:extLst>
              <a:ext uri="{FF2B5EF4-FFF2-40B4-BE49-F238E27FC236}">
                <a16:creationId xmlns:a16="http://schemas.microsoft.com/office/drawing/2014/main" id="{ADDDC41E-EC91-48C8-9E80-86512408EA44}"/>
              </a:ext>
            </a:extLst>
          </p:cNvPr>
          <p:cNvGraphicFramePr>
            <a:graphicFrameLocks noGrp="1"/>
          </p:cNvGraphicFramePr>
          <p:nvPr>
            <p:ph type="tbl" sz="quarter" idx="13"/>
            <p:extLst>
              <p:ext uri="{D42A27DB-BD31-4B8C-83A1-F6EECF244321}">
                <p14:modId xmlns:p14="http://schemas.microsoft.com/office/powerpoint/2010/main" val="115048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6037068"/>
                    </a:ext>
                  </a:extLst>
                </a:gridCol>
                <a:gridCol w="822960">
                  <a:extLst>
                    <a:ext uri="{9D8B030D-6E8A-4147-A177-3AD203B41FA5}">
                      <a16:colId xmlns:a16="http://schemas.microsoft.com/office/drawing/2014/main" val="290867099"/>
                    </a:ext>
                  </a:extLst>
                </a:gridCol>
                <a:gridCol w="822960">
                  <a:extLst>
                    <a:ext uri="{9D8B030D-6E8A-4147-A177-3AD203B41FA5}">
                      <a16:colId xmlns:a16="http://schemas.microsoft.com/office/drawing/2014/main" val="2209858168"/>
                    </a:ext>
                  </a:extLst>
                </a:gridCol>
                <a:gridCol w="822960">
                  <a:extLst>
                    <a:ext uri="{9D8B030D-6E8A-4147-A177-3AD203B41FA5}">
                      <a16:colId xmlns:a16="http://schemas.microsoft.com/office/drawing/2014/main" val="2116011639"/>
                    </a:ext>
                  </a:extLst>
                </a:gridCol>
                <a:gridCol w="822960">
                  <a:extLst>
                    <a:ext uri="{9D8B030D-6E8A-4147-A177-3AD203B41FA5}">
                      <a16:colId xmlns:a16="http://schemas.microsoft.com/office/drawing/2014/main" val="416817456"/>
                    </a:ext>
                  </a:extLst>
                </a:gridCol>
                <a:gridCol w="822960">
                  <a:extLst>
                    <a:ext uri="{9D8B030D-6E8A-4147-A177-3AD203B41FA5}">
                      <a16:colId xmlns:a16="http://schemas.microsoft.com/office/drawing/2014/main" val="1074667310"/>
                    </a:ext>
                  </a:extLst>
                </a:gridCol>
                <a:gridCol w="822960">
                  <a:extLst>
                    <a:ext uri="{9D8B030D-6E8A-4147-A177-3AD203B41FA5}">
                      <a16:colId xmlns:a16="http://schemas.microsoft.com/office/drawing/2014/main" val="1023764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251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- 2020-04-17 14:44:41</a:t>
                      </a:r>
                      <a:r>
                        <a:rPr kumimoji="0" lang="en-US" sz="1000" b="0" i="0" u="none" strike="noStrike" kern="1200" cap="none" spc="0" normalizeH="0" baseline="0" noProof="0">
                          <a:ln>
                            <a:noFill/>
                          </a:ln>
                          <a:solidFill>
                            <a:prstClr val="black"/>
                          </a:solidFill>
                          <a:effectLst/>
                          <a:uLnTx/>
                          <a:uFillTx/>
                          <a:latin typeface="+mn-lt"/>
                          <a:ea typeface="+mn-ea"/>
                          <a:cs typeface="+mn-cs"/>
                        </a:rPr>
                        <a:t>
 [MCO Special]🛍️ Extended to 30 April 2020!
Craving for some retail therapy at home? We heard you.
Starting today till 30 April 2020, Enjoy 10% discount for storewide single items and receive GWPs worth RM40 for every purchase at the KOSÉ Lazada flagship store.
Add your favourites to cart and checkout today at KOSÉ Lazmall!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3738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- 2020-04-15 12:30:00</a:t>
                      </a:r>
                      <a:r>
                        <a:rPr kumimoji="0" lang="en-US" sz="1000" b="0" i="0" u="none" strike="noStrike" kern="1200" cap="none" spc="0" normalizeH="0" baseline="0" noProof="0">
                          <a:ln>
                            <a:noFill/>
                          </a:ln>
                          <a:solidFill>
                            <a:prstClr val="black"/>
                          </a:solidFill>
                          <a:effectLst/>
                          <a:uLnTx/>
                          <a:uFillTx/>
                          <a:latin typeface="+mn-lt"/>
                          <a:ea typeface="+mn-ea"/>
                          <a:cs typeface="+mn-cs"/>
                        </a:rPr>
                        <a:t>
 As the saying goes, “Prevention is better than cure.” Need a solution for dark spots on your skin? Watch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117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- 2020-04-14 16:42:06</a:t>
                      </a:r>
                      <a:r>
                        <a:rPr kumimoji="0" lang="en-US" sz="1000" b="0" i="0" u="none" strike="noStrike" kern="1200" cap="none" spc="0" normalizeH="0" baseline="0" noProof="0">
                          <a:ln>
                            <a:noFill/>
                          </a:ln>
                          <a:solidFill>
                            <a:prstClr val="black"/>
                          </a:solidFill>
                          <a:effectLst/>
                          <a:uLnTx/>
                          <a:uFillTx/>
                          <a:latin typeface="+mn-lt"/>
                          <a:ea typeface="+mn-ea"/>
                          <a:cs typeface="+mn-cs"/>
                        </a:rPr>
                        <a:t>
 👋 Say goodbye to dark spots with ✨ONE BY KOSÉ Melanoshot White D✨ - our advanced brightening serum that decolorizes dark spots right at their source! Now even more effective as it acts deep in the skin of pigmented areas for bright and clear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7895484"/>
                  </a:ext>
                </a:extLst>
              </a:tr>
            </a:tbl>
          </a:graphicData>
        </a:graphic>
      </p:graphicFrame>
      <p:sp>
        <p:nvSpPr>
          <p:cNvPr id="4" name="Text Placeholder 3">
            <a:extLst>
              <a:ext uri="{FF2B5EF4-FFF2-40B4-BE49-F238E27FC236}">
                <a16:creationId xmlns:a16="http://schemas.microsoft.com/office/drawing/2014/main" id="{37BA2B65-C651-4889-B4F5-2AFE74735A9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82374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C530D-4E58-441D-AF35-6F4662AE489B}"/>
              </a:ext>
            </a:extLst>
          </p:cNvPr>
          <p:cNvSpPr>
            <a:spLocks noGrp="1"/>
          </p:cNvSpPr>
          <p:nvPr>
            <p:ph type="title"/>
          </p:nvPr>
        </p:nvSpPr>
        <p:spPr/>
        <p:txBody>
          <a:bodyPr/>
          <a:lstStyle/>
          <a:p>
            <a:r>
              <a:rPr lang="en-US"/>
              <a:t>Facebook Own Posts Table | KOSÉ - 4 of 4</a:t>
            </a:r>
          </a:p>
        </p:txBody>
      </p:sp>
      <p:graphicFrame>
        <p:nvGraphicFramePr>
          <p:cNvPr id="5" name="Table Placeholder 4">
            <a:extLst>
              <a:ext uri="{FF2B5EF4-FFF2-40B4-BE49-F238E27FC236}">
                <a16:creationId xmlns:a16="http://schemas.microsoft.com/office/drawing/2014/main" id="{DAECD858-3496-438B-9945-C3847F7F7F46}"/>
              </a:ext>
            </a:extLst>
          </p:cNvPr>
          <p:cNvGraphicFramePr>
            <a:graphicFrameLocks noGrp="1"/>
          </p:cNvGraphicFramePr>
          <p:nvPr>
            <p:ph type="tbl" sz="quarter" idx="13"/>
            <p:extLst>
              <p:ext uri="{D42A27DB-BD31-4B8C-83A1-F6EECF244321}">
                <p14:modId xmlns:p14="http://schemas.microsoft.com/office/powerpoint/2010/main" val="2106458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8556080"/>
                    </a:ext>
                  </a:extLst>
                </a:gridCol>
                <a:gridCol w="822960">
                  <a:extLst>
                    <a:ext uri="{9D8B030D-6E8A-4147-A177-3AD203B41FA5}">
                      <a16:colId xmlns:a16="http://schemas.microsoft.com/office/drawing/2014/main" val="2047531201"/>
                    </a:ext>
                  </a:extLst>
                </a:gridCol>
                <a:gridCol w="822960">
                  <a:extLst>
                    <a:ext uri="{9D8B030D-6E8A-4147-A177-3AD203B41FA5}">
                      <a16:colId xmlns:a16="http://schemas.microsoft.com/office/drawing/2014/main" val="2021814977"/>
                    </a:ext>
                  </a:extLst>
                </a:gridCol>
                <a:gridCol w="822960">
                  <a:extLst>
                    <a:ext uri="{9D8B030D-6E8A-4147-A177-3AD203B41FA5}">
                      <a16:colId xmlns:a16="http://schemas.microsoft.com/office/drawing/2014/main" val="1432560092"/>
                    </a:ext>
                  </a:extLst>
                </a:gridCol>
                <a:gridCol w="822960">
                  <a:extLst>
                    <a:ext uri="{9D8B030D-6E8A-4147-A177-3AD203B41FA5}">
                      <a16:colId xmlns:a16="http://schemas.microsoft.com/office/drawing/2014/main" val="3828927945"/>
                    </a:ext>
                  </a:extLst>
                </a:gridCol>
                <a:gridCol w="822960">
                  <a:extLst>
                    <a:ext uri="{9D8B030D-6E8A-4147-A177-3AD203B41FA5}">
                      <a16:colId xmlns:a16="http://schemas.microsoft.com/office/drawing/2014/main" val="3418477757"/>
                    </a:ext>
                  </a:extLst>
                </a:gridCol>
                <a:gridCol w="822960">
                  <a:extLst>
                    <a:ext uri="{9D8B030D-6E8A-4147-A177-3AD203B41FA5}">
                      <a16:colId xmlns:a16="http://schemas.microsoft.com/office/drawing/2014/main" val="3574848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6424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- 2020-04-08 12:37:07</a:t>
                      </a:r>
                      <a:r>
                        <a:rPr kumimoji="0" lang="en-US" sz="1000" b="0" i="0" u="none" strike="noStrike" kern="1200" cap="none" spc="0" normalizeH="0" baseline="0" noProof="0">
                          <a:ln>
                            <a:noFill/>
                          </a:ln>
                          <a:solidFill>
                            <a:prstClr val="black"/>
                          </a:solidFill>
                          <a:effectLst/>
                          <a:uLnTx/>
                          <a:uFillTx/>
                          <a:latin typeface="+mn-lt"/>
                          <a:ea typeface="+mn-ea"/>
                          <a:cs typeface="+mn-cs"/>
                        </a:rPr>
                        <a:t>
 Searching for the ONE skincare made for you? 🌟 Our latest advanced brightening serum - ✨ONE BY KOSÉ Melanoshot White D✨ might just be it. This serum is formulated with four powerful and unique ingredients that are even more effective for clear, glowing skin! 🤩 
Available now at our flagship store on Lazada and Hermo!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6064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- 2020-04-02 12:26:00</a:t>
                      </a:r>
                      <a:r>
                        <a:rPr kumimoji="0" lang="en-US" sz="1000" b="0" i="0" u="none" strike="noStrike" kern="1200" cap="none" spc="0" normalizeH="0" baseline="0" noProof="0">
                          <a:ln>
                            <a:noFill/>
                          </a:ln>
                          <a:solidFill>
                            <a:prstClr val="black"/>
                          </a:solidFill>
                          <a:effectLst/>
                          <a:uLnTx/>
                          <a:uFillTx/>
                          <a:latin typeface="+mn-lt"/>
                          <a:ea typeface="+mn-ea"/>
                          <a:cs typeface="+mn-cs"/>
                        </a:rPr>
                        <a:t>
 Experience instant, immediate skincare, and combat dark spots right at the source with our latest advanced brightening serum - ✨ONE BY KOSÉ Melanoshot White D✨. Now formulated with four powerful ingredients that are even more effective for achieving flawless, glowing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41423900"/>
                  </a:ext>
                </a:extLst>
              </a:tr>
            </a:tbl>
          </a:graphicData>
        </a:graphic>
      </p:graphicFrame>
      <p:sp>
        <p:nvSpPr>
          <p:cNvPr id="4" name="Text Placeholder 3">
            <a:extLst>
              <a:ext uri="{FF2B5EF4-FFF2-40B4-BE49-F238E27FC236}">
                <a16:creationId xmlns:a16="http://schemas.microsoft.com/office/drawing/2014/main" id="{D36967C0-CC6D-427D-B025-C0E9CB49604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051241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4CEC-62B0-470B-8E90-52260BCA0C3F}"/>
              </a:ext>
            </a:extLst>
          </p:cNvPr>
          <p:cNvSpPr>
            <a:spLocks noGrp="1"/>
          </p:cNvSpPr>
          <p:nvPr>
            <p:ph type="title"/>
          </p:nvPr>
        </p:nvSpPr>
        <p:spPr/>
        <p:txBody>
          <a:bodyPr/>
          <a:lstStyle/>
          <a:p>
            <a:r>
              <a:rPr lang="en-US"/>
              <a:t>Facebook Total Engagements | KOSÉ</a:t>
            </a:r>
          </a:p>
        </p:txBody>
      </p:sp>
      <p:graphicFrame>
        <p:nvGraphicFramePr>
          <p:cNvPr id="6" name="Chart Placeholder 5">
            <a:extLst>
              <a:ext uri="{FF2B5EF4-FFF2-40B4-BE49-F238E27FC236}">
                <a16:creationId xmlns:a16="http://schemas.microsoft.com/office/drawing/2014/main" id="{36A5FC80-6BA5-42E3-8865-0DDB321704AF}"/>
              </a:ext>
            </a:extLst>
          </p:cNvPr>
          <p:cNvGraphicFramePr>
            <a:graphicFrameLocks noGrp="1"/>
          </p:cNvGraphicFramePr>
          <p:nvPr>
            <p:ph type="chart" sz="quarter" idx="13"/>
            <p:extLst>
              <p:ext uri="{D42A27DB-BD31-4B8C-83A1-F6EECF244321}">
                <p14:modId xmlns:p14="http://schemas.microsoft.com/office/powerpoint/2010/main" val="2105922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AA96B0-B4F8-4C38-A829-CA32A989A6E2}"/>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473AF25-B0B1-4671-95DC-1E2DF2DA8E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32677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609</Words>
  <Application>Microsoft Office PowerPoint</Application>
  <PresentationFormat>On-screen Show (4:3)</PresentationFormat>
  <Paragraphs>303</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master template1</vt:lpstr>
      <vt:lpstr>Facebook Key Metrics Table | KOSÉ</vt:lpstr>
      <vt:lpstr>Facebook Fans Total | KOSÉ</vt:lpstr>
      <vt:lpstr>Facebook Fan Demographics | KOSÉ</vt:lpstr>
      <vt:lpstr>Facebook Reach | KOSÉ</vt:lpstr>
      <vt:lpstr>Facebook Page Views | KOSÉ</vt:lpstr>
      <vt:lpstr>Facebook Engaged Users | KOSÉ</vt:lpstr>
      <vt:lpstr>Facebook Interaction Rate | KOSÉ</vt:lpstr>
      <vt:lpstr>Facebook Average Reactions Per Post | KOSÉ</vt:lpstr>
      <vt:lpstr>Facebook Interactions Distribution | KOSÉ</vt:lpstr>
      <vt:lpstr>Facebook Interaction Rate By Weekday | KOSÉ</vt:lpstr>
      <vt:lpstr>Facebook Fans By City Table | KOSÉ - 1 of 3</vt:lpstr>
      <vt:lpstr>Facebook Fans By City Table | KOSÉ - 2 of 3</vt:lpstr>
      <vt:lpstr>Facebook Fans By City Table | KOSÉ - 3 of 3</vt:lpstr>
      <vt:lpstr>Facebook (FB) Custom Own Posts Table (new) | KOSÉ</vt:lpstr>
      <vt:lpstr>Facebook Own Posts Table | KOSÉ - 1 of 4</vt:lpstr>
      <vt:lpstr>Facebook Own Posts Table | KOSÉ - 2 of 4</vt:lpstr>
      <vt:lpstr>Facebook Own Posts Table | KOSÉ - 3 of 4</vt:lpstr>
      <vt:lpstr>Facebook Own Posts Table | KOSÉ - 4 of 4</vt:lpstr>
      <vt:lpstr>Facebook Total Engagements | KOSÉ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template1</dc:title>
  <dc:creator>Frederik Peiniger</dc:creator>
  <cp:lastModifiedBy>Frederik Peiniger</cp:lastModifiedBy>
  <cp:revision>1</cp:revision>
  <dcterms:created xsi:type="dcterms:W3CDTF">2020-11-13T03:41:07Z</dcterms:created>
  <dcterms:modified xsi:type="dcterms:W3CDTF">2020-11-13T03:41:48Z</dcterms:modified>
</cp:coreProperties>
</file>