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78088</c:v>
                </c:pt>
                <c:pt idx="1">
                  <c:v>74230</c:v>
                </c:pt>
                <c:pt idx="2">
                  <c:v>156104</c:v>
                </c:pt>
                <c:pt idx="3">
                  <c:v>220887</c:v>
                </c:pt>
                <c:pt idx="4">
                  <c:v>200315</c:v>
                </c:pt>
                <c:pt idx="5">
                  <c:v>28329</c:v>
                </c:pt>
                <c:pt idx="6">
                  <c:v>25329</c:v>
                </c:pt>
                <c:pt idx="7">
                  <c:v>27627</c:v>
                </c:pt>
                <c:pt idx="8">
                  <c:v>30843</c:v>
                </c:pt>
                <c:pt idx="9">
                  <c:v>27734</c:v>
                </c:pt>
                <c:pt idx="10">
                  <c:v>31174</c:v>
                </c:pt>
                <c:pt idx="11">
                  <c:v>33032</c:v>
                </c:pt>
                <c:pt idx="12">
                  <c:v>31413</c:v>
                </c:pt>
                <c:pt idx="13">
                  <c:v>29489</c:v>
                </c:pt>
                <c:pt idx="14">
                  <c:v>30002</c:v>
                </c:pt>
                <c:pt idx="15">
                  <c:v>9799</c:v>
                </c:pt>
                <c:pt idx="16">
                  <c:v>1476</c:v>
                </c:pt>
                <c:pt idx="17">
                  <c:v>237</c:v>
                </c:pt>
                <c:pt idx="18">
                  <c:v>116</c:v>
                </c:pt>
                <c:pt idx="19">
                  <c:v>108</c:v>
                </c:pt>
                <c:pt idx="20">
                  <c:v>48496</c:v>
                </c:pt>
                <c:pt idx="21">
                  <c:v>286599</c:v>
                </c:pt>
                <c:pt idx="22">
                  <c:v>365175</c:v>
                </c:pt>
                <c:pt idx="23">
                  <c:v>326768</c:v>
                </c:pt>
                <c:pt idx="24">
                  <c:v>355431</c:v>
                </c:pt>
                <c:pt idx="25">
                  <c:v>359707</c:v>
                </c:pt>
                <c:pt idx="26">
                  <c:v>557224</c:v>
                </c:pt>
                <c:pt idx="27">
                  <c:v>134916</c:v>
                </c:pt>
                <c:pt idx="28">
                  <c:v>110934</c:v>
                </c:pt>
                <c:pt idx="29">
                  <c:v>67264</c:v>
                </c:pt>
                <c:pt idx="30">
                  <c:v>20332</c:v>
                </c:pt>
                <c:pt idx="31">
                  <c:v>21442</c:v>
                </c:pt>
                <c:pt idx="32">
                  <c:v>137309</c:v>
                </c:pt>
                <c:pt idx="33">
                  <c:v>249002</c:v>
                </c:pt>
                <c:pt idx="34">
                  <c:v>192179</c:v>
                </c:pt>
                <c:pt idx="35">
                  <c:v>140978</c:v>
                </c:pt>
                <c:pt idx="36">
                  <c:v>157997</c:v>
                </c:pt>
                <c:pt idx="37">
                  <c:v>175994</c:v>
                </c:pt>
                <c:pt idx="38">
                  <c:v>207639</c:v>
                </c:pt>
                <c:pt idx="39">
                  <c:v>229720</c:v>
                </c:pt>
                <c:pt idx="40">
                  <c:v>199664</c:v>
                </c:pt>
                <c:pt idx="41">
                  <c:v>165062</c:v>
                </c:pt>
                <c:pt idx="42">
                  <c:v>147862</c:v>
                </c:pt>
                <c:pt idx="43">
                  <c:v>154152</c:v>
                </c:pt>
                <c:pt idx="44">
                  <c:v>148111</c:v>
                </c:pt>
                <c:pt idx="45">
                  <c:v>157950</c:v>
                </c:pt>
                <c:pt idx="46">
                  <c:v>70496</c:v>
                </c:pt>
                <c:pt idx="47">
                  <c:v>987</c:v>
                </c:pt>
                <c:pt idx="48">
                  <c:v>24669</c:v>
                </c:pt>
                <c:pt idx="49">
                  <c:v>17843</c:v>
                </c:pt>
                <c:pt idx="50">
                  <c:v>25558</c:v>
                </c:pt>
                <c:pt idx="51">
                  <c:v>128354</c:v>
                </c:pt>
                <c:pt idx="52">
                  <c:v>139754</c:v>
                </c:pt>
                <c:pt idx="53">
                  <c:v>132242</c:v>
                </c:pt>
                <c:pt idx="54">
                  <c:v>160899</c:v>
                </c:pt>
                <c:pt idx="55">
                  <c:v>150727</c:v>
                </c:pt>
                <c:pt idx="56">
                  <c:v>279554</c:v>
                </c:pt>
                <c:pt idx="57">
                  <c:v>328885</c:v>
                </c:pt>
                <c:pt idx="58">
                  <c:v>204794</c:v>
                </c:pt>
                <c:pt idx="59">
                  <c:v>253933</c:v>
                </c:pt>
                <c:pt idx="60">
                  <c:v>144948</c:v>
                </c:pt>
                <c:pt idx="61">
                  <c:v>86472</c:v>
                </c:pt>
                <c:pt idx="62">
                  <c:v>80632</c:v>
                </c:pt>
                <c:pt idx="63">
                  <c:v>81177</c:v>
                </c:pt>
                <c:pt idx="64">
                  <c:v>64371</c:v>
                </c:pt>
                <c:pt idx="65">
                  <c:v>63765</c:v>
                </c:pt>
                <c:pt idx="66">
                  <c:v>150920</c:v>
                </c:pt>
                <c:pt idx="67">
                  <c:v>193033</c:v>
                </c:pt>
                <c:pt idx="68">
                  <c:v>190166</c:v>
                </c:pt>
                <c:pt idx="69">
                  <c:v>184190</c:v>
                </c:pt>
                <c:pt idx="70">
                  <c:v>200767</c:v>
                </c:pt>
                <c:pt idx="71">
                  <c:v>194609</c:v>
                </c:pt>
                <c:pt idx="72">
                  <c:v>198754</c:v>
                </c:pt>
                <c:pt idx="73">
                  <c:v>205176</c:v>
                </c:pt>
                <c:pt idx="74">
                  <c:v>170672</c:v>
                </c:pt>
                <c:pt idx="75">
                  <c:v>235776</c:v>
                </c:pt>
                <c:pt idx="76">
                  <c:v>272718</c:v>
                </c:pt>
                <c:pt idx="77">
                  <c:v>43012</c:v>
                </c:pt>
              </c:numCache>
            </c:numRef>
          </c:val>
          <c:smooth val="0"/>
          <c:extLst>
            <c:ext xmlns:c16="http://schemas.microsoft.com/office/drawing/2014/chart" uri="{C3380CC4-5D6E-409C-BE32-E72D297353CC}">
              <c16:uniqueId val="{00000000-C7D0-4199-9728-420A6DE3305B}"/>
            </c:ext>
          </c:extLst>
        </c:ser>
        <c:dLbls>
          <c:showLegendKey val="0"/>
          <c:showVal val="0"/>
          <c:showCatName val="0"/>
          <c:showSerName val="0"/>
          <c:showPercent val="0"/>
          <c:showBubbleSize val="0"/>
        </c:dLbls>
        <c:smooth val="0"/>
        <c:axId val="310905048"/>
        <c:axId val="310908328"/>
      </c:lineChart>
      <c:dateAx>
        <c:axId val="31090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08328"/>
        <c:crosses val="autoZero"/>
        <c:auto val="1"/>
        <c:lblOffset val="100"/>
        <c:baseTimeUnit val="days"/>
      </c:dateAx>
      <c:valAx>
        <c:axId val="31090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0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1154</c:v>
                </c:pt>
                <c:pt idx="1">
                  <c:v>767</c:v>
                </c:pt>
                <c:pt idx="2">
                  <c:v>3887</c:v>
                </c:pt>
                <c:pt idx="3">
                  <c:v>4551</c:v>
                </c:pt>
                <c:pt idx="4">
                  <c:v>3934</c:v>
                </c:pt>
                <c:pt idx="5">
                  <c:v>161</c:v>
                </c:pt>
                <c:pt idx="6">
                  <c:v>130</c:v>
                </c:pt>
                <c:pt idx="7">
                  <c:v>74</c:v>
                </c:pt>
                <c:pt idx="8">
                  <c:v>187</c:v>
                </c:pt>
                <c:pt idx="9">
                  <c:v>100</c:v>
                </c:pt>
                <c:pt idx="10">
                  <c:v>117</c:v>
                </c:pt>
                <c:pt idx="11">
                  <c:v>107</c:v>
                </c:pt>
                <c:pt idx="12">
                  <c:v>73</c:v>
                </c:pt>
                <c:pt idx="13">
                  <c:v>117</c:v>
                </c:pt>
                <c:pt idx="14">
                  <c:v>105</c:v>
                </c:pt>
                <c:pt idx="15">
                  <c:v>71</c:v>
                </c:pt>
                <c:pt idx="16">
                  <c:v>56</c:v>
                </c:pt>
                <c:pt idx="17">
                  <c:v>58</c:v>
                </c:pt>
                <c:pt idx="18">
                  <c:v>50</c:v>
                </c:pt>
                <c:pt idx="19">
                  <c:v>35</c:v>
                </c:pt>
                <c:pt idx="20">
                  <c:v>1707</c:v>
                </c:pt>
                <c:pt idx="21">
                  <c:v>7520</c:v>
                </c:pt>
                <c:pt idx="22">
                  <c:v>8218</c:v>
                </c:pt>
                <c:pt idx="23">
                  <c:v>6907</c:v>
                </c:pt>
                <c:pt idx="24">
                  <c:v>7529</c:v>
                </c:pt>
                <c:pt idx="25">
                  <c:v>8162</c:v>
                </c:pt>
                <c:pt idx="26">
                  <c:v>10951</c:v>
                </c:pt>
                <c:pt idx="27">
                  <c:v>4003</c:v>
                </c:pt>
                <c:pt idx="28">
                  <c:v>2681</c:v>
                </c:pt>
                <c:pt idx="29">
                  <c:v>792</c:v>
                </c:pt>
                <c:pt idx="30">
                  <c:v>61</c:v>
                </c:pt>
                <c:pt idx="31">
                  <c:v>72</c:v>
                </c:pt>
                <c:pt idx="32">
                  <c:v>1462</c:v>
                </c:pt>
                <c:pt idx="33">
                  <c:v>3250</c:v>
                </c:pt>
                <c:pt idx="34">
                  <c:v>2434</c:v>
                </c:pt>
                <c:pt idx="35">
                  <c:v>1714</c:v>
                </c:pt>
                <c:pt idx="36">
                  <c:v>1825</c:v>
                </c:pt>
                <c:pt idx="37">
                  <c:v>2304</c:v>
                </c:pt>
                <c:pt idx="38">
                  <c:v>2267</c:v>
                </c:pt>
                <c:pt idx="39">
                  <c:v>2347</c:v>
                </c:pt>
                <c:pt idx="40">
                  <c:v>1977</c:v>
                </c:pt>
                <c:pt idx="41">
                  <c:v>1528</c:v>
                </c:pt>
                <c:pt idx="42">
                  <c:v>1424</c:v>
                </c:pt>
                <c:pt idx="43">
                  <c:v>1634</c:v>
                </c:pt>
                <c:pt idx="44">
                  <c:v>1468</c:v>
                </c:pt>
                <c:pt idx="45">
                  <c:v>1454</c:v>
                </c:pt>
                <c:pt idx="46">
                  <c:v>616</c:v>
                </c:pt>
                <c:pt idx="47">
                  <c:v>58</c:v>
                </c:pt>
                <c:pt idx="48">
                  <c:v>539</c:v>
                </c:pt>
                <c:pt idx="49">
                  <c:v>326</c:v>
                </c:pt>
                <c:pt idx="50">
                  <c:v>754</c:v>
                </c:pt>
                <c:pt idx="51">
                  <c:v>5628</c:v>
                </c:pt>
                <c:pt idx="52">
                  <c:v>5200</c:v>
                </c:pt>
                <c:pt idx="53">
                  <c:v>4180</c:v>
                </c:pt>
                <c:pt idx="54">
                  <c:v>4075</c:v>
                </c:pt>
                <c:pt idx="55">
                  <c:v>3493</c:v>
                </c:pt>
                <c:pt idx="56">
                  <c:v>3654</c:v>
                </c:pt>
                <c:pt idx="57">
                  <c:v>3527</c:v>
                </c:pt>
                <c:pt idx="58">
                  <c:v>2022</c:v>
                </c:pt>
                <c:pt idx="59">
                  <c:v>2001</c:v>
                </c:pt>
                <c:pt idx="60">
                  <c:v>1823</c:v>
                </c:pt>
                <c:pt idx="61">
                  <c:v>1941</c:v>
                </c:pt>
                <c:pt idx="62">
                  <c:v>2172</c:v>
                </c:pt>
                <c:pt idx="63">
                  <c:v>1840</c:v>
                </c:pt>
                <c:pt idx="64">
                  <c:v>1422</c:v>
                </c:pt>
                <c:pt idx="65">
                  <c:v>1782</c:v>
                </c:pt>
                <c:pt idx="66">
                  <c:v>2863</c:v>
                </c:pt>
                <c:pt idx="67">
                  <c:v>2867</c:v>
                </c:pt>
                <c:pt idx="68">
                  <c:v>3041</c:v>
                </c:pt>
                <c:pt idx="69">
                  <c:v>3206</c:v>
                </c:pt>
                <c:pt idx="70">
                  <c:v>3672</c:v>
                </c:pt>
                <c:pt idx="71">
                  <c:v>2630</c:v>
                </c:pt>
                <c:pt idx="72">
                  <c:v>3294</c:v>
                </c:pt>
                <c:pt idx="73">
                  <c:v>3708</c:v>
                </c:pt>
                <c:pt idx="74">
                  <c:v>2954</c:v>
                </c:pt>
                <c:pt idx="75">
                  <c:v>2984</c:v>
                </c:pt>
                <c:pt idx="76">
                  <c:v>4082</c:v>
                </c:pt>
                <c:pt idx="77">
                  <c:v>1198</c:v>
                </c:pt>
              </c:numCache>
            </c:numRef>
          </c:val>
          <c:smooth val="0"/>
          <c:extLst>
            <c:ext xmlns:c16="http://schemas.microsoft.com/office/drawing/2014/chart" uri="{C3380CC4-5D6E-409C-BE32-E72D297353CC}">
              <c16:uniqueId val="{00000000-3FC2-46CF-844F-8AB1BE5B88AD}"/>
            </c:ext>
          </c:extLst>
        </c:ser>
        <c:dLbls>
          <c:showLegendKey val="0"/>
          <c:showVal val="0"/>
          <c:showCatName val="0"/>
          <c:showSerName val="0"/>
          <c:showPercent val="0"/>
          <c:showBubbleSize val="0"/>
        </c:dLbls>
        <c:smooth val="0"/>
        <c:axId val="312852904"/>
        <c:axId val="312849296"/>
      </c:lineChart>
      <c:dateAx>
        <c:axId val="31285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49296"/>
        <c:crosses val="autoZero"/>
        <c:auto val="1"/>
        <c:lblOffset val="100"/>
        <c:baseTimeUnit val="days"/>
      </c:dateAx>
      <c:valAx>
        <c:axId val="31284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5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84</c:v>
                </c:pt>
                <c:pt idx="1">
                  <c:v>0</c:v>
                </c:pt>
                <c:pt idx="2">
                  <c:v>35</c:v>
                </c:pt>
                <c:pt idx="3">
                  <c:v>6</c:v>
                </c:pt>
                <c:pt idx="4">
                  <c:v>0</c:v>
                </c:pt>
                <c:pt idx="5">
                  <c:v>0</c:v>
                </c:pt>
                <c:pt idx="6">
                  <c:v>33</c:v>
                </c:pt>
                <c:pt idx="7">
                  <c:v>0</c:v>
                </c:pt>
                <c:pt idx="8">
                  <c:v>46</c:v>
                </c:pt>
                <c:pt idx="9">
                  <c:v>0</c:v>
                </c:pt>
                <c:pt idx="10">
                  <c:v>28</c:v>
                </c:pt>
                <c:pt idx="11">
                  <c:v>0</c:v>
                </c:pt>
                <c:pt idx="12">
                  <c:v>0</c:v>
                </c:pt>
                <c:pt idx="13">
                  <c:v>0</c:v>
                </c:pt>
                <c:pt idx="14">
                  <c:v>47</c:v>
                </c:pt>
                <c:pt idx="15">
                  <c:v>0</c:v>
                </c:pt>
                <c:pt idx="16">
                  <c:v>0</c:v>
                </c:pt>
                <c:pt idx="17">
                  <c:v>0</c:v>
                </c:pt>
                <c:pt idx="18">
                  <c:v>0</c:v>
                </c:pt>
                <c:pt idx="19">
                  <c:v>0</c:v>
                </c:pt>
                <c:pt idx="20">
                  <c:v>0</c:v>
                </c:pt>
                <c:pt idx="21">
                  <c:v>28</c:v>
                </c:pt>
                <c:pt idx="22">
                  <c:v>0</c:v>
                </c:pt>
                <c:pt idx="23">
                  <c:v>23</c:v>
                </c:pt>
                <c:pt idx="24">
                  <c:v>0</c:v>
                </c:pt>
                <c:pt idx="25">
                  <c:v>17</c:v>
                </c:pt>
                <c:pt idx="26">
                  <c:v>0</c:v>
                </c:pt>
                <c:pt idx="27">
                  <c:v>14</c:v>
                </c:pt>
                <c:pt idx="28">
                  <c:v>0</c:v>
                </c:pt>
                <c:pt idx="29">
                  <c:v>17</c:v>
                </c:pt>
                <c:pt idx="30">
                  <c:v>0</c:v>
                </c:pt>
                <c:pt idx="31">
                  <c:v>26</c:v>
                </c:pt>
                <c:pt idx="32">
                  <c:v>0</c:v>
                </c:pt>
                <c:pt idx="33">
                  <c:v>0</c:v>
                </c:pt>
                <c:pt idx="34">
                  <c:v>29</c:v>
                </c:pt>
                <c:pt idx="35">
                  <c:v>0</c:v>
                </c:pt>
                <c:pt idx="36">
                  <c:v>42</c:v>
                </c:pt>
                <c:pt idx="37">
                  <c:v>0</c:v>
                </c:pt>
                <c:pt idx="38">
                  <c:v>42</c:v>
                </c:pt>
                <c:pt idx="39">
                  <c:v>0</c:v>
                </c:pt>
                <c:pt idx="40">
                  <c:v>0</c:v>
                </c:pt>
                <c:pt idx="41">
                  <c:v>0</c:v>
                </c:pt>
                <c:pt idx="42">
                  <c:v>26</c:v>
                </c:pt>
                <c:pt idx="43">
                  <c:v>0</c:v>
                </c:pt>
                <c:pt idx="44">
                  <c:v>31</c:v>
                </c:pt>
                <c:pt idx="45">
                  <c:v>0</c:v>
                </c:pt>
                <c:pt idx="46">
                  <c:v>0</c:v>
                </c:pt>
                <c:pt idx="47">
                  <c:v>0</c:v>
                </c:pt>
                <c:pt idx="48">
                  <c:v>531</c:v>
                </c:pt>
                <c:pt idx="49">
                  <c:v>0</c:v>
                </c:pt>
                <c:pt idx="50">
                  <c:v>61</c:v>
                </c:pt>
                <c:pt idx="51">
                  <c:v>0</c:v>
                </c:pt>
                <c:pt idx="52">
                  <c:v>18</c:v>
                </c:pt>
                <c:pt idx="53">
                  <c:v>0</c:v>
                </c:pt>
                <c:pt idx="54">
                  <c:v>0</c:v>
                </c:pt>
                <c:pt idx="55">
                  <c:v>59</c:v>
                </c:pt>
                <c:pt idx="56">
                  <c:v>24</c:v>
                </c:pt>
                <c:pt idx="57">
                  <c:v>16</c:v>
                </c:pt>
                <c:pt idx="58">
                  <c:v>0</c:v>
                </c:pt>
                <c:pt idx="59">
                  <c:v>0</c:v>
                </c:pt>
                <c:pt idx="60">
                  <c:v>0</c:v>
                </c:pt>
                <c:pt idx="61">
                  <c:v>0</c:v>
                </c:pt>
                <c:pt idx="62">
                  <c:v>142</c:v>
                </c:pt>
                <c:pt idx="63">
                  <c:v>39</c:v>
                </c:pt>
                <c:pt idx="64">
                  <c:v>24</c:v>
                </c:pt>
                <c:pt idx="65">
                  <c:v>0</c:v>
                </c:pt>
                <c:pt idx="66">
                  <c:v>208</c:v>
                </c:pt>
                <c:pt idx="67">
                  <c:v>0</c:v>
                </c:pt>
                <c:pt idx="68">
                  <c:v>0</c:v>
                </c:pt>
                <c:pt idx="69">
                  <c:v>107</c:v>
                </c:pt>
                <c:pt idx="70">
                  <c:v>36</c:v>
                </c:pt>
                <c:pt idx="71">
                  <c:v>221</c:v>
                </c:pt>
                <c:pt idx="72">
                  <c:v>0</c:v>
                </c:pt>
                <c:pt idx="73">
                  <c:v>114</c:v>
                </c:pt>
                <c:pt idx="74">
                  <c:v>0</c:v>
                </c:pt>
                <c:pt idx="75">
                  <c:v>0</c:v>
                </c:pt>
                <c:pt idx="76">
                  <c:v>360</c:v>
                </c:pt>
                <c:pt idx="77">
                  <c:v>33</c:v>
                </c:pt>
              </c:numCache>
            </c:numRef>
          </c:val>
          <c:smooth val="0"/>
          <c:extLst>
            <c:ext xmlns:c16="http://schemas.microsoft.com/office/drawing/2014/chart" uri="{C3380CC4-5D6E-409C-BE32-E72D297353CC}">
              <c16:uniqueId val="{00000000-F019-4F6F-B147-AA4DF513AEB8}"/>
            </c:ext>
          </c:extLst>
        </c:ser>
        <c:dLbls>
          <c:showLegendKey val="0"/>
          <c:showVal val="0"/>
          <c:showCatName val="0"/>
          <c:showSerName val="0"/>
          <c:showPercent val="0"/>
          <c:showBubbleSize val="0"/>
        </c:dLbls>
        <c:smooth val="0"/>
        <c:axId val="13832576"/>
        <c:axId val="13830280"/>
      </c:lineChart>
      <c:dateAx>
        <c:axId val="1383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30280"/>
        <c:crosses val="autoZero"/>
        <c:auto val="1"/>
        <c:lblOffset val="100"/>
        <c:baseTimeUnit val="days"/>
      </c:dateAx>
      <c:valAx>
        <c:axId val="1383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83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2660</c:v>
                </c:pt>
              </c:numCache>
            </c:numRef>
          </c:val>
          <c:extLst>
            <c:ext xmlns:c16="http://schemas.microsoft.com/office/drawing/2014/chart" uri="{C3380CC4-5D6E-409C-BE32-E72D297353CC}">
              <c16:uniqueId val="{00000000-A748-45C0-B145-ABB760A6B32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137</c:v>
                </c:pt>
              </c:numCache>
            </c:numRef>
          </c:val>
          <c:extLst>
            <c:ext xmlns:c16="http://schemas.microsoft.com/office/drawing/2014/chart" uri="{C3380CC4-5D6E-409C-BE32-E72D297353CC}">
              <c16:uniqueId val="{00000001-A748-45C0-B145-ABB760A6B32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7</c:v>
                </c:pt>
              </c:numCache>
            </c:numRef>
          </c:val>
          <c:extLst>
            <c:ext xmlns:c16="http://schemas.microsoft.com/office/drawing/2014/chart" uri="{C3380CC4-5D6E-409C-BE32-E72D297353CC}">
              <c16:uniqueId val="{00000002-A748-45C0-B145-ABB760A6B32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11</c:v>
                </c:pt>
              </c:numCache>
            </c:numRef>
          </c:val>
          <c:extLst>
            <c:ext xmlns:c16="http://schemas.microsoft.com/office/drawing/2014/chart" uri="{C3380CC4-5D6E-409C-BE32-E72D297353CC}">
              <c16:uniqueId val="{00000003-A748-45C0-B145-ABB760A6B32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6</c:v>
                </c:pt>
              </c:numCache>
            </c:numRef>
          </c:val>
          <c:extLst>
            <c:ext xmlns:c16="http://schemas.microsoft.com/office/drawing/2014/chart" uri="{C3380CC4-5D6E-409C-BE32-E72D297353CC}">
              <c16:uniqueId val="{00000004-A748-45C0-B145-ABB760A6B32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1</c:v>
                </c:pt>
              </c:numCache>
            </c:numRef>
          </c:val>
          <c:extLst>
            <c:ext xmlns:c16="http://schemas.microsoft.com/office/drawing/2014/chart" uri="{C3380CC4-5D6E-409C-BE32-E72D297353CC}">
              <c16:uniqueId val="{00000005-A748-45C0-B145-ABB760A6B32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384</c:v>
                </c:pt>
              </c:numCache>
            </c:numRef>
          </c:val>
          <c:extLst>
            <c:ext xmlns:c16="http://schemas.microsoft.com/office/drawing/2014/chart" uri="{C3380CC4-5D6E-409C-BE32-E72D297353CC}">
              <c16:uniqueId val="{00000006-A748-45C0-B145-ABB760A6B32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125</c:v>
                </c:pt>
              </c:numCache>
            </c:numRef>
          </c:val>
          <c:extLst>
            <c:ext xmlns:c16="http://schemas.microsoft.com/office/drawing/2014/chart" uri="{C3380CC4-5D6E-409C-BE32-E72D297353CC}">
              <c16:uniqueId val="{00000007-A748-45C0-B145-ABB760A6B329}"/>
            </c:ext>
          </c:extLst>
        </c:ser>
        <c:dLbls>
          <c:showLegendKey val="0"/>
          <c:showVal val="0"/>
          <c:showCatName val="0"/>
          <c:showSerName val="0"/>
          <c:showPercent val="0"/>
          <c:showBubbleSize val="0"/>
        </c:dLbls>
        <c:gapWidth val="150"/>
        <c:overlap val="100"/>
        <c:axId val="312979024"/>
        <c:axId val="312979680"/>
      </c:barChart>
      <c:catAx>
        <c:axId val="31297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79680"/>
        <c:crosses val="autoZero"/>
        <c:auto val="1"/>
        <c:lblAlgn val="ctr"/>
        <c:lblOffset val="100"/>
        <c:noMultiLvlLbl val="0"/>
      </c:catAx>
      <c:valAx>
        <c:axId val="312979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7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0.10208757898186401</c:v>
                </c:pt>
                <c:pt idx="1">
                  <c:v>2.8487933125973499E-2</c:v>
                </c:pt>
                <c:pt idx="2">
                  <c:v>3.0658276070415501E-2</c:v>
                </c:pt>
                <c:pt idx="3">
                  <c:v>2.11215680652132E-2</c:v>
                </c:pt>
                <c:pt idx="4">
                  <c:v>3.3794508904341103E-2</c:v>
                </c:pt>
                <c:pt idx="5">
                  <c:v>9.2166842466384694E-3</c:v>
                </c:pt>
              </c:numCache>
            </c:numRef>
          </c:val>
          <c:extLst>
            <c:ext xmlns:c16="http://schemas.microsoft.com/office/drawing/2014/chart" uri="{C3380CC4-5D6E-409C-BE32-E72D297353CC}">
              <c16:uniqueId val="{00000000-AD34-43EA-940E-20E57F4B51AC}"/>
            </c:ext>
          </c:extLst>
        </c:ser>
        <c:dLbls>
          <c:showLegendKey val="0"/>
          <c:showVal val="0"/>
          <c:showCatName val="0"/>
          <c:showSerName val="0"/>
          <c:showPercent val="0"/>
          <c:showBubbleSize val="0"/>
        </c:dLbls>
        <c:gapWidth val="219"/>
        <c:overlap val="-27"/>
        <c:axId val="312974432"/>
        <c:axId val="312978696"/>
      </c:barChart>
      <c:catAx>
        <c:axId val="31297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78696"/>
        <c:crosses val="autoZero"/>
        <c:auto val="1"/>
        <c:lblAlgn val="ctr"/>
        <c:lblOffset val="100"/>
        <c:noMultiLvlLbl val="0"/>
      </c:catAx>
      <c:valAx>
        <c:axId val="31297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7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77</c:v>
                </c:pt>
                <c:pt idx="1">
                  <c:v>5570</c:v>
                </c:pt>
                <c:pt idx="2">
                  <c:v>10663</c:v>
                </c:pt>
                <c:pt idx="3">
                  <c:v>4508</c:v>
                </c:pt>
                <c:pt idx="4">
                  <c:v>1316</c:v>
                </c:pt>
                <c:pt idx="5">
                  <c:v>541</c:v>
                </c:pt>
                <c:pt idx="6">
                  <c:v>340</c:v>
                </c:pt>
              </c:numCache>
            </c:numRef>
          </c:val>
          <c:extLst>
            <c:ext xmlns:c16="http://schemas.microsoft.com/office/drawing/2014/chart" uri="{C3380CC4-5D6E-409C-BE32-E72D297353CC}">
              <c16:uniqueId val="{00000000-4E3E-43C0-871B-694C7066D24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680</c:v>
                </c:pt>
                <c:pt idx="1">
                  <c:v>28760</c:v>
                </c:pt>
                <c:pt idx="2">
                  <c:v>82855</c:v>
                </c:pt>
                <c:pt idx="3">
                  <c:v>44311</c:v>
                </c:pt>
                <c:pt idx="4">
                  <c:v>10558</c:v>
                </c:pt>
                <c:pt idx="5">
                  <c:v>2937</c:v>
                </c:pt>
                <c:pt idx="6">
                  <c:v>1512</c:v>
                </c:pt>
              </c:numCache>
            </c:numRef>
          </c:val>
          <c:extLst>
            <c:ext xmlns:c16="http://schemas.microsoft.com/office/drawing/2014/chart" uri="{C3380CC4-5D6E-409C-BE32-E72D297353CC}">
              <c16:uniqueId val="{00000001-4E3E-43C0-871B-694C7066D240}"/>
            </c:ext>
          </c:extLst>
        </c:ser>
        <c:dLbls>
          <c:showLegendKey val="0"/>
          <c:showVal val="0"/>
          <c:showCatName val="0"/>
          <c:showSerName val="0"/>
          <c:showPercent val="0"/>
          <c:showBubbleSize val="0"/>
        </c:dLbls>
        <c:gapWidth val="219"/>
        <c:overlap val="-27"/>
        <c:axId val="313394568"/>
        <c:axId val="313399488"/>
      </c:barChart>
      <c:catAx>
        <c:axId val="31339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99488"/>
        <c:crosses val="autoZero"/>
        <c:auto val="1"/>
        <c:lblAlgn val="ctr"/>
        <c:lblOffset val="100"/>
        <c:noMultiLvlLbl val="0"/>
      </c:catAx>
      <c:valAx>
        <c:axId val="31339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9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5.6682664153507603E-2</c:v>
                </c:pt>
                <c:pt idx="1">
                  <c:v>0</c:v>
                </c:pt>
                <c:pt idx="2">
                  <c:v>2.1510002151000199E-2</c:v>
                </c:pt>
                <c:pt idx="3">
                  <c:v>3.5848901999344499E-3</c:v>
                </c:pt>
                <c:pt idx="4">
                  <c:v>0</c:v>
                </c:pt>
                <c:pt idx="5">
                  <c:v>0</c:v>
                </c:pt>
                <c:pt idx="6">
                  <c:v>1.99723459824858E-2</c:v>
                </c:pt>
                <c:pt idx="7">
                  <c:v>0</c:v>
                </c:pt>
                <c:pt idx="8">
                  <c:v>2.4070100326226699E-2</c:v>
                </c:pt>
                <c:pt idx="9">
                  <c:v>0</c:v>
                </c:pt>
                <c:pt idx="10">
                  <c:v>1.6388321272553099E-2</c:v>
                </c:pt>
                <c:pt idx="11">
                  <c:v>0</c:v>
                </c:pt>
                <c:pt idx="12">
                  <c:v>0</c:v>
                </c:pt>
                <c:pt idx="13">
                  <c:v>0</c:v>
                </c:pt>
                <c:pt idx="14">
                  <c:v>2.66308856818019E-2</c:v>
                </c:pt>
                <c:pt idx="15">
                  <c:v>0</c:v>
                </c:pt>
                <c:pt idx="16">
                  <c:v>0</c:v>
                </c:pt>
                <c:pt idx="17">
                  <c:v>0</c:v>
                </c:pt>
                <c:pt idx="18">
                  <c:v>0</c:v>
                </c:pt>
                <c:pt idx="19">
                  <c:v>0</c:v>
                </c:pt>
                <c:pt idx="20">
                  <c:v>0</c:v>
                </c:pt>
                <c:pt idx="21">
                  <c:v>1.4853513624257301E-2</c:v>
                </c:pt>
                <c:pt idx="22">
                  <c:v>0</c:v>
                </c:pt>
                <c:pt idx="23">
                  <c:v>1.7412858884143002E-2</c:v>
                </c:pt>
                <c:pt idx="24">
                  <c:v>0</c:v>
                </c:pt>
                <c:pt idx="25">
                  <c:v>9.2173449949816706E-3</c:v>
                </c:pt>
                <c:pt idx="26">
                  <c:v>0</c:v>
                </c:pt>
                <c:pt idx="27">
                  <c:v>7.6804915514592899E-3</c:v>
                </c:pt>
                <c:pt idx="28">
                  <c:v>0</c:v>
                </c:pt>
                <c:pt idx="29">
                  <c:v>9.2164954787969395E-3</c:v>
                </c:pt>
                <c:pt idx="30">
                  <c:v>0</c:v>
                </c:pt>
                <c:pt idx="31">
                  <c:v>1.3825309533318999E-2</c:v>
                </c:pt>
                <c:pt idx="32">
                  <c:v>0</c:v>
                </c:pt>
                <c:pt idx="33">
                  <c:v>0</c:v>
                </c:pt>
                <c:pt idx="34">
                  <c:v>1.5871796841000398E-2</c:v>
                </c:pt>
                <c:pt idx="35">
                  <c:v>0</c:v>
                </c:pt>
                <c:pt idx="36">
                  <c:v>2.30387614361852E-2</c:v>
                </c:pt>
                <c:pt idx="37">
                  <c:v>0</c:v>
                </c:pt>
                <c:pt idx="38">
                  <c:v>2.4062952780295001E-2</c:v>
                </c:pt>
                <c:pt idx="39">
                  <c:v>0</c:v>
                </c:pt>
                <c:pt idx="40">
                  <c:v>0</c:v>
                </c:pt>
                <c:pt idx="41">
                  <c:v>0</c:v>
                </c:pt>
                <c:pt idx="42">
                  <c:v>1.58704154977167E-2</c:v>
                </c:pt>
                <c:pt idx="43">
                  <c:v>0</c:v>
                </c:pt>
                <c:pt idx="44">
                  <c:v>2.4062829583968999E-2</c:v>
                </c:pt>
                <c:pt idx="45">
                  <c:v>0</c:v>
                </c:pt>
                <c:pt idx="46">
                  <c:v>0</c:v>
                </c:pt>
                <c:pt idx="47">
                  <c:v>0</c:v>
                </c:pt>
                <c:pt idx="48">
                  <c:v>0.42292390953729297</c:v>
                </c:pt>
                <c:pt idx="49">
                  <c:v>0</c:v>
                </c:pt>
                <c:pt idx="50">
                  <c:v>3.5330080235124198E-2</c:v>
                </c:pt>
                <c:pt idx="51">
                  <c:v>0</c:v>
                </c:pt>
                <c:pt idx="52">
                  <c:v>1.0239921357404E-2</c:v>
                </c:pt>
                <c:pt idx="53">
                  <c:v>0</c:v>
                </c:pt>
                <c:pt idx="54">
                  <c:v>0</c:v>
                </c:pt>
                <c:pt idx="55">
                  <c:v>3.3788280586073097E-2</c:v>
                </c:pt>
                <c:pt idx="56">
                  <c:v>1.3566645506112701E-2</c:v>
                </c:pt>
                <c:pt idx="57">
                  <c:v>9.2151743203808898E-3</c:v>
                </c:pt>
                <c:pt idx="58">
                  <c:v>0</c:v>
                </c:pt>
                <c:pt idx="59">
                  <c:v>0</c:v>
                </c:pt>
                <c:pt idx="60">
                  <c:v>0</c:v>
                </c:pt>
                <c:pt idx="61">
                  <c:v>0</c:v>
                </c:pt>
                <c:pt idx="62">
                  <c:v>7.4229928483303398E-2</c:v>
                </c:pt>
                <c:pt idx="63">
                  <c:v>2.09881851874603E-2</c:v>
                </c:pt>
                <c:pt idx="64">
                  <c:v>1.5100945984684099E-2</c:v>
                </c:pt>
                <c:pt idx="65">
                  <c:v>0</c:v>
                </c:pt>
                <c:pt idx="66">
                  <c:v>0.109540798828835</c:v>
                </c:pt>
                <c:pt idx="67">
                  <c:v>0</c:v>
                </c:pt>
                <c:pt idx="68">
                  <c:v>0</c:v>
                </c:pt>
                <c:pt idx="69">
                  <c:v>5.5795858821120502E-2</c:v>
                </c:pt>
                <c:pt idx="70">
                  <c:v>1.8939296993770501E-2</c:v>
                </c:pt>
                <c:pt idx="71">
                  <c:v>0.114147654854347</c:v>
                </c:pt>
                <c:pt idx="72">
                  <c:v>0</c:v>
                </c:pt>
                <c:pt idx="73">
                  <c:v>5.8868395861807699E-2</c:v>
                </c:pt>
                <c:pt idx="74">
                  <c:v>0</c:v>
                </c:pt>
                <c:pt idx="75">
                  <c:v>0</c:v>
                </c:pt>
                <c:pt idx="76">
                  <c:v>0.18633413190818399</c:v>
                </c:pt>
                <c:pt idx="77">
                  <c:v>1.8939975633977299E-2</c:v>
                </c:pt>
              </c:numCache>
            </c:numRef>
          </c:val>
          <c:smooth val="0"/>
          <c:extLst>
            <c:ext xmlns:c16="http://schemas.microsoft.com/office/drawing/2014/chart" uri="{C3380CC4-5D6E-409C-BE32-E72D297353CC}">
              <c16:uniqueId val="{00000000-0A57-4452-8B86-CC49FB1647B5}"/>
            </c:ext>
          </c:extLst>
        </c:ser>
        <c:dLbls>
          <c:showLegendKey val="0"/>
          <c:showVal val="0"/>
          <c:showCatName val="0"/>
          <c:showSerName val="0"/>
          <c:showPercent val="0"/>
          <c:showBubbleSize val="0"/>
        </c:dLbls>
        <c:smooth val="0"/>
        <c:axId val="318045344"/>
        <c:axId val="318049280"/>
      </c:lineChart>
      <c:dateAx>
        <c:axId val="31804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49280"/>
        <c:crosses val="autoZero"/>
        <c:auto val="1"/>
        <c:lblOffset val="100"/>
        <c:baseTimeUnit val="days"/>
      </c:dateAx>
      <c:valAx>
        <c:axId val="31804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4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195239</c:v>
                </c:pt>
                <c:pt idx="1">
                  <c:v>195253</c:v>
                </c:pt>
                <c:pt idx="2">
                  <c:v>195264</c:v>
                </c:pt>
                <c:pt idx="3">
                  <c:v>195265</c:v>
                </c:pt>
                <c:pt idx="4">
                  <c:v>195272</c:v>
                </c:pt>
                <c:pt idx="5">
                  <c:v>195273</c:v>
                </c:pt>
                <c:pt idx="6">
                  <c:v>195267</c:v>
                </c:pt>
                <c:pt idx="7">
                  <c:v>195264</c:v>
                </c:pt>
                <c:pt idx="8">
                  <c:v>195263</c:v>
                </c:pt>
                <c:pt idx="9">
                  <c:v>195263</c:v>
                </c:pt>
                <c:pt idx="10">
                  <c:v>195260</c:v>
                </c:pt>
                <c:pt idx="11">
                  <c:v>195264</c:v>
                </c:pt>
                <c:pt idx="12">
                  <c:v>195260</c:v>
                </c:pt>
                <c:pt idx="13">
                  <c:v>195263</c:v>
                </c:pt>
                <c:pt idx="14">
                  <c:v>195261</c:v>
                </c:pt>
                <c:pt idx="15">
                  <c:v>195254</c:v>
                </c:pt>
                <c:pt idx="16">
                  <c:v>195251</c:v>
                </c:pt>
                <c:pt idx="17">
                  <c:v>195252</c:v>
                </c:pt>
                <c:pt idx="18">
                  <c:v>195249</c:v>
                </c:pt>
                <c:pt idx="19">
                  <c:v>195247</c:v>
                </c:pt>
                <c:pt idx="20">
                  <c:v>195241</c:v>
                </c:pt>
                <c:pt idx="21">
                  <c:v>195240</c:v>
                </c:pt>
                <c:pt idx="22">
                  <c:v>195253</c:v>
                </c:pt>
                <c:pt idx="23">
                  <c:v>195264</c:v>
                </c:pt>
                <c:pt idx="24">
                  <c:v>195281</c:v>
                </c:pt>
                <c:pt idx="25">
                  <c:v>195287</c:v>
                </c:pt>
                <c:pt idx="26">
                  <c:v>195296</c:v>
                </c:pt>
                <c:pt idx="27">
                  <c:v>195305</c:v>
                </c:pt>
                <c:pt idx="28">
                  <c:v>195303</c:v>
                </c:pt>
                <c:pt idx="29">
                  <c:v>195302</c:v>
                </c:pt>
                <c:pt idx="30">
                  <c:v>195296</c:v>
                </c:pt>
                <c:pt idx="31">
                  <c:v>195293</c:v>
                </c:pt>
                <c:pt idx="32">
                  <c:v>195294</c:v>
                </c:pt>
                <c:pt idx="33">
                  <c:v>195310</c:v>
                </c:pt>
                <c:pt idx="34">
                  <c:v>195320</c:v>
                </c:pt>
                <c:pt idx="35">
                  <c:v>195324</c:v>
                </c:pt>
                <c:pt idx="36">
                  <c:v>195322</c:v>
                </c:pt>
                <c:pt idx="37">
                  <c:v>195322</c:v>
                </c:pt>
                <c:pt idx="38">
                  <c:v>195321</c:v>
                </c:pt>
                <c:pt idx="39">
                  <c:v>195317</c:v>
                </c:pt>
                <c:pt idx="40">
                  <c:v>195323</c:v>
                </c:pt>
                <c:pt idx="41">
                  <c:v>195332</c:v>
                </c:pt>
                <c:pt idx="42">
                  <c:v>195333</c:v>
                </c:pt>
                <c:pt idx="43">
                  <c:v>195325</c:v>
                </c:pt>
                <c:pt idx="44">
                  <c:v>195320</c:v>
                </c:pt>
                <c:pt idx="45">
                  <c:v>195321</c:v>
                </c:pt>
                <c:pt idx="46">
                  <c:v>195319</c:v>
                </c:pt>
                <c:pt idx="47">
                  <c:v>195308</c:v>
                </c:pt>
                <c:pt idx="48">
                  <c:v>195306</c:v>
                </c:pt>
                <c:pt idx="49">
                  <c:v>195303</c:v>
                </c:pt>
                <c:pt idx="50">
                  <c:v>195299</c:v>
                </c:pt>
                <c:pt idx="51">
                  <c:v>195306</c:v>
                </c:pt>
                <c:pt idx="52">
                  <c:v>195322</c:v>
                </c:pt>
                <c:pt idx="53">
                  <c:v>195325</c:v>
                </c:pt>
                <c:pt idx="54">
                  <c:v>195332</c:v>
                </c:pt>
                <c:pt idx="55">
                  <c:v>195337</c:v>
                </c:pt>
                <c:pt idx="56">
                  <c:v>195327</c:v>
                </c:pt>
                <c:pt idx="57">
                  <c:v>195333</c:v>
                </c:pt>
                <c:pt idx="58">
                  <c:v>195337</c:v>
                </c:pt>
                <c:pt idx="59">
                  <c:v>195338</c:v>
                </c:pt>
                <c:pt idx="60">
                  <c:v>195335</c:v>
                </c:pt>
                <c:pt idx="61">
                  <c:v>195334</c:v>
                </c:pt>
                <c:pt idx="62">
                  <c:v>195344</c:v>
                </c:pt>
                <c:pt idx="63">
                  <c:v>195352</c:v>
                </c:pt>
                <c:pt idx="64">
                  <c:v>195352</c:v>
                </c:pt>
                <c:pt idx="65">
                  <c:v>195362</c:v>
                </c:pt>
                <c:pt idx="66">
                  <c:v>195360</c:v>
                </c:pt>
                <c:pt idx="67">
                  <c:v>195356</c:v>
                </c:pt>
                <c:pt idx="68">
                  <c:v>195354</c:v>
                </c:pt>
                <c:pt idx="69">
                  <c:v>195357</c:v>
                </c:pt>
                <c:pt idx="70">
                  <c:v>195365</c:v>
                </c:pt>
                <c:pt idx="71">
                  <c:v>195357</c:v>
                </c:pt>
                <c:pt idx="72">
                  <c:v>195351</c:v>
                </c:pt>
                <c:pt idx="73">
                  <c:v>195351</c:v>
                </c:pt>
                <c:pt idx="74">
                  <c:v>195347</c:v>
                </c:pt>
                <c:pt idx="75">
                  <c:v>195347</c:v>
                </c:pt>
                <c:pt idx="76">
                  <c:v>195350</c:v>
                </c:pt>
                <c:pt idx="77">
                  <c:v>195358</c:v>
                </c:pt>
              </c:numCache>
            </c:numRef>
          </c:val>
          <c:smooth val="0"/>
          <c:extLst>
            <c:ext xmlns:c16="http://schemas.microsoft.com/office/drawing/2014/chart" uri="{C3380CC4-5D6E-409C-BE32-E72D297353CC}">
              <c16:uniqueId val="{00000000-299C-478C-8813-ADD6C32EC104}"/>
            </c:ext>
          </c:extLst>
        </c:ser>
        <c:dLbls>
          <c:showLegendKey val="0"/>
          <c:showVal val="0"/>
          <c:showCatName val="0"/>
          <c:showSerName val="0"/>
          <c:showPercent val="0"/>
          <c:showBubbleSize val="0"/>
        </c:dLbls>
        <c:smooth val="0"/>
        <c:axId val="318051904"/>
        <c:axId val="318045672"/>
      </c:lineChart>
      <c:dateAx>
        <c:axId val="31805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45672"/>
        <c:crosses val="autoZero"/>
        <c:auto val="1"/>
        <c:lblOffset val="100"/>
        <c:baseTimeUnit val="days"/>
      </c:dateAx>
      <c:valAx>
        <c:axId val="31804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5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379</c:v>
                </c:pt>
                <c:pt idx="1">
                  <c:v>294</c:v>
                </c:pt>
                <c:pt idx="2">
                  <c:v>364</c:v>
                </c:pt>
                <c:pt idx="3">
                  <c:v>339</c:v>
                </c:pt>
                <c:pt idx="4">
                  <c:v>263</c:v>
                </c:pt>
                <c:pt idx="5">
                  <c:v>122</c:v>
                </c:pt>
                <c:pt idx="6">
                  <c:v>98</c:v>
                </c:pt>
                <c:pt idx="7">
                  <c:v>74</c:v>
                </c:pt>
                <c:pt idx="8">
                  <c:v>118</c:v>
                </c:pt>
                <c:pt idx="9">
                  <c:v>132</c:v>
                </c:pt>
                <c:pt idx="10">
                  <c:v>110</c:v>
                </c:pt>
                <c:pt idx="11">
                  <c:v>89</c:v>
                </c:pt>
                <c:pt idx="12">
                  <c:v>122</c:v>
                </c:pt>
                <c:pt idx="13">
                  <c:v>108</c:v>
                </c:pt>
                <c:pt idx="14">
                  <c:v>114</c:v>
                </c:pt>
                <c:pt idx="15">
                  <c:v>118</c:v>
                </c:pt>
                <c:pt idx="16">
                  <c:v>100</c:v>
                </c:pt>
                <c:pt idx="17">
                  <c:v>110</c:v>
                </c:pt>
                <c:pt idx="18">
                  <c:v>88</c:v>
                </c:pt>
                <c:pt idx="19">
                  <c:v>66</c:v>
                </c:pt>
                <c:pt idx="20">
                  <c:v>142</c:v>
                </c:pt>
                <c:pt idx="21">
                  <c:v>259</c:v>
                </c:pt>
                <c:pt idx="22">
                  <c:v>202</c:v>
                </c:pt>
                <c:pt idx="23">
                  <c:v>221</c:v>
                </c:pt>
                <c:pt idx="24">
                  <c:v>227</c:v>
                </c:pt>
                <c:pt idx="25">
                  <c:v>238</c:v>
                </c:pt>
                <c:pt idx="26">
                  <c:v>381</c:v>
                </c:pt>
                <c:pt idx="27">
                  <c:v>97</c:v>
                </c:pt>
                <c:pt idx="28">
                  <c:v>69</c:v>
                </c:pt>
                <c:pt idx="29">
                  <c:v>73</c:v>
                </c:pt>
                <c:pt idx="30">
                  <c:v>46</c:v>
                </c:pt>
                <c:pt idx="31">
                  <c:v>51</c:v>
                </c:pt>
                <c:pt idx="32">
                  <c:v>114</c:v>
                </c:pt>
                <c:pt idx="33">
                  <c:v>171</c:v>
                </c:pt>
                <c:pt idx="34">
                  <c:v>116</c:v>
                </c:pt>
                <c:pt idx="35">
                  <c:v>86</c:v>
                </c:pt>
                <c:pt idx="36">
                  <c:v>122</c:v>
                </c:pt>
                <c:pt idx="37">
                  <c:v>58</c:v>
                </c:pt>
                <c:pt idx="38">
                  <c:v>87</c:v>
                </c:pt>
                <c:pt idx="39">
                  <c:v>91</c:v>
                </c:pt>
                <c:pt idx="40">
                  <c:v>123</c:v>
                </c:pt>
                <c:pt idx="41">
                  <c:v>108</c:v>
                </c:pt>
                <c:pt idx="42">
                  <c:v>111</c:v>
                </c:pt>
                <c:pt idx="43">
                  <c:v>92</c:v>
                </c:pt>
                <c:pt idx="44">
                  <c:v>90</c:v>
                </c:pt>
                <c:pt idx="45">
                  <c:v>75</c:v>
                </c:pt>
                <c:pt idx="46">
                  <c:v>59</c:v>
                </c:pt>
                <c:pt idx="47">
                  <c:v>52</c:v>
                </c:pt>
                <c:pt idx="48">
                  <c:v>214</c:v>
                </c:pt>
                <c:pt idx="49">
                  <c:v>116</c:v>
                </c:pt>
                <c:pt idx="50">
                  <c:v>174</c:v>
                </c:pt>
                <c:pt idx="51">
                  <c:v>227</c:v>
                </c:pt>
                <c:pt idx="52">
                  <c:v>174</c:v>
                </c:pt>
                <c:pt idx="53">
                  <c:v>141</c:v>
                </c:pt>
                <c:pt idx="54">
                  <c:v>159</c:v>
                </c:pt>
                <c:pt idx="55">
                  <c:v>149</c:v>
                </c:pt>
                <c:pt idx="56">
                  <c:v>238</c:v>
                </c:pt>
                <c:pt idx="57">
                  <c:v>236</c:v>
                </c:pt>
                <c:pt idx="58">
                  <c:v>157</c:v>
                </c:pt>
                <c:pt idx="59">
                  <c:v>125</c:v>
                </c:pt>
                <c:pt idx="60">
                  <c:v>111</c:v>
                </c:pt>
                <c:pt idx="61">
                  <c:v>135</c:v>
                </c:pt>
                <c:pt idx="62">
                  <c:v>223</c:v>
                </c:pt>
                <c:pt idx="63">
                  <c:v>212</c:v>
                </c:pt>
                <c:pt idx="64">
                  <c:v>141</c:v>
                </c:pt>
                <c:pt idx="65">
                  <c:v>143</c:v>
                </c:pt>
                <c:pt idx="66">
                  <c:v>187</c:v>
                </c:pt>
                <c:pt idx="67">
                  <c:v>138</c:v>
                </c:pt>
                <c:pt idx="68">
                  <c:v>161</c:v>
                </c:pt>
                <c:pt idx="69">
                  <c:v>212</c:v>
                </c:pt>
                <c:pt idx="70">
                  <c:v>158</c:v>
                </c:pt>
                <c:pt idx="71">
                  <c:v>92</c:v>
                </c:pt>
                <c:pt idx="72">
                  <c:v>115</c:v>
                </c:pt>
                <c:pt idx="73">
                  <c:v>127</c:v>
                </c:pt>
                <c:pt idx="74">
                  <c:v>130</c:v>
                </c:pt>
                <c:pt idx="75">
                  <c:v>121</c:v>
                </c:pt>
                <c:pt idx="76">
                  <c:v>197</c:v>
                </c:pt>
                <c:pt idx="77">
                  <c:v>106</c:v>
                </c:pt>
              </c:numCache>
            </c:numRef>
          </c:val>
          <c:smooth val="0"/>
          <c:extLst>
            <c:ext xmlns:c16="http://schemas.microsoft.com/office/drawing/2014/chart" uri="{C3380CC4-5D6E-409C-BE32-E72D297353CC}">
              <c16:uniqueId val="{00000000-7610-4596-9A91-127C51E1263E}"/>
            </c:ext>
          </c:extLst>
        </c:ser>
        <c:dLbls>
          <c:showLegendKey val="0"/>
          <c:showVal val="0"/>
          <c:showCatName val="0"/>
          <c:showSerName val="0"/>
          <c:showPercent val="0"/>
          <c:showBubbleSize val="0"/>
        </c:dLbls>
        <c:smooth val="0"/>
        <c:axId val="318059776"/>
        <c:axId val="318060760"/>
      </c:lineChart>
      <c:dateAx>
        <c:axId val="318059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60760"/>
        <c:crosses val="autoZero"/>
        <c:auto val="1"/>
        <c:lblOffset val="100"/>
        <c:baseTimeUnit val="days"/>
      </c:dateAx>
      <c:valAx>
        <c:axId val="31806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5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226430</c:v>
                </c:pt>
              </c:numCache>
            </c:numRef>
          </c:val>
          <c:extLst>
            <c:ext xmlns:c16="http://schemas.microsoft.com/office/drawing/2014/chart" uri="{C3380CC4-5D6E-409C-BE32-E72D297353CC}">
              <c16:uniqueId val="{00000000-2832-4B66-807A-15F6DDED827D}"/>
            </c:ext>
          </c:extLst>
        </c:ser>
        <c:dLbls>
          <c:showLegendKey val="0"/>
          <c:showVal val="0"/>
          <c:showCatName val="0"/>
          <c:showSerName val="0"/>
          <c:showPercent val="0"/>
          <c:showBubbleSize val="0"/>
        </c:dLbls>
        <c:gapWidth val="219"/>
        <c:overlap val="-27"/>
        <c:axId val="431197160"/>
        <c:axId val="431197816"/>
      </c:barChart>
      <c:catAx>
        <c:axId val="43119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7816"/>
        <c:crosses val="autoZero"/>
        <c:auto val="1"/>
        <c:lblAlgn val="ctr"/>
        <c:lblOffset val="100"/>
        <c:noMultiLvlLbl val="0"/>
      </c:catAx>
      <c:valAx>
        <c:axId val="43119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19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92918</c:v>
                </c:pt>
                <c:pt idx="1">
                  <c:v>87928</c:v>
                </c:pt>
                <c:pt idx="2">
                  <c:v>210783</c:v>
                </c:pt>
                <c:pt idx="3">
                  <c:v>302019</c:v>
                </c:pt>
                <c:pt idx="4">
                  <c:v>264360</c:v>
                </c:pt>
                <c:pt idx="5">
                  <c:v>30741</c:v>
                </c:pt>
                <c:pt idx="6">
                  <c:v>29410</c:v>
                </c:pt>
                <c:pt idx="7">
                  <c:v>28430</c:v>
                </c:pt>
                <c:pt idx="8">
                  <c:v>32665</c:v>
                </c:pt>
                <c:pt idx="9">
                  <c:v>29463</c:v>
                </c:pt>
                <c:pt idx="10">
                  <c:v>31425</c:v>
                </c:pt>
                <c:pt idx="11">
                  <c:v>34571</c:v>
                </c:pt>
                <c:pt idx="12">
                  <c:v>32629</c:v>
                </c:pt>
                <c:pt idx="13">
                  <c:v>31701</c:v>
                </c:pt>
                <c:pt idx="14">
                  <c:v>31019</c:v>
                </c:pt>
                <c:pt idx="15">
                  <c:v>11327</c:v>
                </c:pt>
                <c:pt idx="16">
                  <c:v>2298</c:v>
                </c:pt>
                <c:pt idx="17">
                  <c:v>1575</c:v>
                </c:pt>
                <c:pt idx="18">
                  <c:v>1083</c:v>
                </c:pt>
                <c:pt idx="19">
                  <c:v>515</c:v>
                </c:pt>
                <c:pt idx="20">
                  <c:v>61508</c:v>
                </c:pt>
                <c:pt idx="21">
                  <c:v>374879</c:v>
                </c:pt>
                <c:pt idx="22">
                  <c:v>454202</c:v>
                </c:pt>
                <c:pt idx="23">
                  <c:v>405362</c:v>
                </c:pt>
                <c:pt idx="24">
                  <c:v>452313</c:v>
                </c:pt>
                <c:pt idx="25">
                  <c:v>475133</c:v>
                </c:pt>
                <c:pt idx="26">
                  <c:v>748915</c:v>
                </c:pt>
                <c:pt idx="27">
                  <c:v>147188</c:v>
                </c:pt>
                <c:pt idx="28">
                  <c:v>116502</c:v>
                </c:pt>
                <c:pt idx="29">
                  <c:v>68735</c:v>
                </c:pt>
                <c:pt idx="30">
                  <c:v>22147</c:v>
                </c:pt>
                <c:pt idx="31">
                  <c:v>22047</c:v>
                </c:pt>
                <c:pt idx="32">
                  <c:v>142023</c:v>
                </c:pt>
                <c:pt idx="33">
                  <c:v>278147</c:v>
                </c:pt>
                <c:pt idx="34">
                  <c:v>199717</c:v>
                </c:pt>
                <c:pt idx="35">
                  <c:v>153454</c:v>
                </c:pt>
                <c:pt idx="36">
                  <c:v>161170</c:v>
                </c:pt>
                <c:pt idx="37">
                  <c:v>184768</c:v>
                </c:pt>
                <c:pt idx="38">
                  <c:v>219966</c:v>
                </c:pt>
                <c:pt idx="39">
                  <c:v>235832</c:v>
                </c:pt>
                <c:pt idx="40">
                  <c:v>219678</c:v>
                </c:pt>
                <c:pt idx="41">
                  <c:v>170190</c:v>
                </c:pt>
                <c:pt idx="42">
                  <c:v>155332</c:v>
                </c:pt>
                <c:pt idx="43">
                  <c:v>161562</c:v>
                </c:pt>
                <c:pt idx="44">
                  <c:v>154114</c:v>
                </c:pt>
                <c:pt idx="45">
                  <c:v>163792</c:v>
                </c:pt>
                <c:pt idx="46">
                  <c:v>73718</c:v>
                </c:pt>
                <c:pt idx="47">
                  <c:v>1685</c:v>
                </c:pt>
                <c:pt idx="48">
                  <c:v>29206</c:v>
                </c:pt>
                <c:pt idx="49">
                  <c:v>21220</c:v>
                </c:pt>
                <c:pt idx="50">
                  <c:v>33295</c:v>
                </c:pt>
                <c:pt idx="51">
                  <c:v>240591</c:v>
                </c:pt>
                <c:pt idx="52">
                  <c:v>236426</c:v>
                </c:pt>
                <c:pt idx="53">
                  <c:v>211986</c:v>
                </c:pt>
                <c:pt idx="54">
                  <c:v>247681</c:v>
                </c:pt>
                <c:pt idx="55">
                  <c:v>220622</c:v>
                </c:pt>
                <c:pt idx="56">
                  <c:v>380004</c:v>
                </c:pt>
                <c:pt idx="57">
                  <c:v>397392</c:v>
                </c:pt>
                <c:pt idx="58">
                  <c:v>255587</c:v>
                </c:pt>
                <c:pt idx="59">
                  <c:v>315874</c:v>
                </c:pt>
                <c:pt idx="60">
                  <c:v>164488</c:v>
                </c:pt>
                <c:pt idx="61">
                  <c:v>95039</c:v>
                </c:pt>
                <c:pt idx="62">
                  <c:v>93740</c:v>
                </c:pt>
                <c:pt idx="63">
                  <c:v>89849</c:v>
                </c:pt>
                <c:pt idx="64">
                  <c:v>73958</c:v>
                </c:pt>
                <c:pt idx="65">
                  <c:v>72601</c:v>
                </c:pt>
                <c:pt idx="66">
                  <c:v>190900</c:v>
                </c:pt>
                <c:pt idx="67">
                  <c:v>237678</c:v>
                </c:pt>
                <c:pt idx="68">
                  <c:v>254105</c:v>
                </c:pt>
                <c:pt idx="69">
                  <c:v>243655</c:v>
                </c:pt>
                <c:pt idx="70">
                  <c:v>261547</c:v>
                </c:pt>
                <c:pt idx="71">
                  <c:v>251574</c:v>
                </c:pt>
                <c:pt idx="72">
                  <c:v>253233</c:v>
                </c:pt>
                <c:pt idx="73">
                  <c:v>242434</c:v>
                </c:pt>
                <c:pt idx="74">
                  <c:v>201572</c:v>
                </c:pt>
                <c:pt idx="75">
                  <c:v>275899</c:v>
                </c:pt>
                <c:pt idx="76">
                  <c:v>348523</c:v>
                </c:pt>
                <c:pt idx="77">
                  <c:v>47906</c:v>
                </c:pt>
              </c:numCache>
            </c:numRef>
          </c:val>
          <c:smooth val="0"/>
          <c:extLst>
            <c:ext xmlns:c16="http://schemas.microsoft.com/office/drawing/2014/chart" uri="{C3380CC4-5D6E-409C-BE32-E72D297353CC}">
              <c16:uniqueId val="{00000000-C9BE-47AE-BC0F-3C96AF4E274E}"/>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Sheet1!$C$2:$C$79</c:f>
              <c:numCache>
                <c:formatCode>General</c:formatCode>
                <c:ptCount val="78"/>
                <c:pt idx="0">
                  <c:v>76047</c:v>
                </c:pt>
                <c:pt idx="1">
                  <c:v>73470</c:v>
                </c:pt>
                <c:pt idx="2">
                  <c:v>155797</c:v>
                </c:pt>
                <c:pt idx="3">
                  <c:v>220887</c:v>
                </c:pt>
                <c:pt idx="4">
                  <c:v>200315</c:v>
                </c:pt>
                <c:pt idx="5">
                  <c:v>28296</c:v>
                </c:pt>
                <c:pt idx="6">
                  <c:v>25329</c:v>
                </c:pt>
                <c:pt idx="7">
                  <c:v>27603</c:v>
                </c:pt>
                <c:pt idx="8">
                  <c:v>30843</c:v>
                </c:pt>
                <c:pt idx="9">
                  <c:v>27670</c:v>
                </c:pt>
                <c:pt idx="10">
                  <c:v>31174</c:v>
                </c:pt>
                <c:pt idx="11">
                  <c:v>32942</c:v>
                </c:pt>
                <c:pt idx="12">
                  <c:v>31413</c:v>
                </c:pt>
                <c:pt idx="13">
                  <c:v>29467</c:v>
                </c:pt>
                <c:pt idx="14">
                  <c:v>30002</c:v>
                </c:pt>
                <c:pt idx="15">
                  <c:v>9753</c:v>
                </c:pt>
                <c:pt idx="16">
                  <c:v>1452</c:v>
                </c:pt>
                <c:pt idx="17">
                  <c:v>219</c:v>
                </c:pt>
                <c:pt idx="18">
                  <c:v>95</c:v>
                </c:pt>
                <c:pt idx="19">
                  <c:v>87</c:v>
                </c:pt>
                <c:pt idx="20">
                  <c:v>48472</c:v>
                </c:pt>
                <c:pt idx="21">
                  <c:v>286599</c:v>
                </c:pt>
                <c:pt idx="22">
                  <c:v>365175</c:v>
                </c:pt>
                <c:pt idx="23">
                  <c:v>326768</c:v>
                </c:pt>
                <c:pt idx="24">
                  <c:v>355431</c:v>
                </c:pt>
                <c:pt idx="25">
                  <c:v>359707</c:v>
                </c:pt>
                <c:pt idx="26">
                  <c:v>557224</c:v>
                </c:pt>
                <c:pt idx="27">
                  <c:v>134916</c:v>
                </c:pt>
                <c:pt idx="28">
                  <c:v>110934</c:v>
                </c:pt>
                <c:pt idx="29">
                  <c:v>67264</c:v>
                </c:pt>
                <c:pt idx="30">
                  <c:v>20332</c:v>
                </c:pt>
                <c:pt idx="31">
                  <c:v>21428</c:v>
                </c:pt>
                <c:pt idx="32">
                  <c:v>137309</c:v>
                </c:pt>
                <c:pt idx="33">
                  <c:v>249002</c:v>
                </c:pt>
                <c:pt idx="34">
                  <c:v>192179</c:v>
                </c:pt>
                <c:pt idx="35">
                  <c:v>140978</c:v>
                </c:pt>
                <c:pt idx="36">
                  <c:v>157997</c:v>
                </c:pt>
                <c:pt idx="37">
                  <c:v>175994</c:v>
                </c:pt>
                <c:pt idx="38">
                  <c:v>207639</c:v>
                </c:pt>
                <c:pt idx="39">
                  <c:v>229720</c:v>
                </c:pt>
                <c:pt idx="40">
                  <c:v>199664</c:v>
                </c:pt>
                <c:pt idx="41">
                  <c:v>165062</c:v>
                </c:pt>
                <c:pt idx="42">
                  <c:v>147862</c:v>
                </c:pt>
                <c:pt idx="43">
                  <c:v>154152</c:v>
                </c:pt>
                <c:pt idx="44">
                  <c:v>148111</c:v>
                </c:pt>
                <c:pt idx="45">
                  <c:v>157950</c:v>
                </c:pt>
                <c:pt idx="46">
                  <c:v>70496</c:v>
                </c:pt>
                <c:pt idx="47">
                  <c:v>982</c:v>
                </c:pt>
                <c:pt idx="48">
                  <c:v>24669</c:v>
                </c:pt>
                <c:pt idx="49">
                  <c:v>17791</c:v>
                </c:pt>
                <c:pt idx="50">
                  <c:v>25558</c:v>
                </c:pt>
                <c:pt idx="51">
                  <c:v>128354</c:v>
                </c:pt>
                <c:pt idx="52">
                  <c:v>139679</c:v>
                </c:pt>
                <c:pt idx="53">
                  <c:v>132242</c:v>
                </c:pt>
                <c:pt idx="54">
                  <c:v>160899</c:v>
                </c:pt>
                <c:pt idx="55">
                  <c:v>150727</c:v>
                </c:pt>
                <c:pt idx="56">
                  <c:v>279554</c:v>
                </c:pt>
                <c:pt idx="57">
                  <c:v>328885</c:v>
                </c:pt>
                <c:pt idx="58">
                  <c:v>204794</c:v>
                </c:pt>
                <c:pt idx="59">
                  <c:v>253933</c:v>
                </c:pt>
                <c:pt idx="60">
                  <c:v>144948</c:v>
                </c:pt>
                <c:pt idx="61">
                  <c:v>86472</c:v>
                </c:pt>
                <c:pt idx="62">
                  <c:v>80632</c:v>
                </c:pt>
                <c:pt idx="63">
                  <c:v>81177</c:v>
                </c:pt>
                <c:pt idx="64">
                  <c:v>64371</c:v>
                </c:pt>
                <c:pt idx="65">
                  <c:v>63765</c:v>
                </c:pt>
                <c:pt idx="66">
                  <c:v>150920</c:v>
                </c:pt>
                <c:pt idx="67">
                  <c:v>193033</c:v>
                </c:pt>
                <c:pt idx="68">
                  <c:v>190166</c:v>
                </c:pt>
                <c:pt idx="69">
                  <c:v>184190</c:v>
                </c:pt>
                <c:pt idx="70">
                  <c:v>200767</c:v>
                </c:pt>
                <c:pt idx="71">
                  <c:v>194609</c:v>
                </c:pt>
                <c:pt idx="72">
                  <c:v>198754</c:v>
                </c:pt>
                <c:pt idx="73">
                  <c:v>205176</c:v>
                </c:pt>
                <c:pt idx="74">
                  <c:v>170597</c:v>
                </c:pt>
                <c:pt idx="75">
                  <c:v>235776</c:v>
                </c:pt>
                <c:pt idx="76">
                  <c:v>272718</c:v>
                </c:pt>
                <c:pt idx="77">
                  <c:v>43012</c:v>
                </c:pt>
              </c:numCache>
            </c:numRef>
          </c:val>
          <c:smooth val="0"/>
          <c:extLst>
            <c:ext xmlns:c16="http://schemas.microsoft.com/office/drawing/2014/chart" uri="{C3380CC4-5D6E-409C-BE32-E72D297353CC}">
              <c16:uniqueId val="{00000001-C9BE-47AE-BC0F-3C96AF4E274E}"/>
            </c:ext>
          </c:extLst>
        </c:ser>
        <c:dLbls>
          <c:showLegendKey val="0"/>
          <c:showVal val="0"/>
          <c:showCatName val="0"/>
          <c:showSerName val="0"/>
          <c:showPercent val="0"/>
          <c:showBubbleSize val="0"/>
        </c:dLbls>
        <c:smooth val="0"/>
        <c:axId val="431205032"/>
        <c:axId val="431207984"/>
      </c:lineChart>
      <c:dateAx>
        <c:axId val="43120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7984"/>
        <c:crosses val="autoZero"/>
        <c:auto val="1"/>
        <c:lblOffset val="100"/>
        <c:baseTimeUnit val="days"/>
      </c:dateAx>
      <c:valAx>
        <c:axId val="43120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Sheet1!$B$2:$B$79</c:f>
              <c:numCache>
                <c:formatCode>General</c:formatCode>
                <c:ptCount val="78"/>
                <c:pt idx="0">
                  <c:v>1154</c:v>
                </c:pt>
                <c:pt idx="1">
                  <c:v>767</c:v>
                </c:pt>
                <c:pt idx="2">
                  <c:v>3887</c:v>
                </c:pt>
                <c:pt idx="3">
                  <c:v>4551</c:v>
                </c:pt>
                <c:pt idx="4">
                  <c:v>3934</c:v>
                </c:pt>
                <c:pt idx="5">
                  <c:v>161</c:v>
                </c:pt>
                <c:pt idx="6">
                  <c:v>130</c:v>
                </c:pt>
                <c:pt idx="7">
                  <c:v>74</c:v>
                </c:pt>
                <c:pt idx="8">
                  <c:v>187</c:v>
                </c:pt>
                <c:pt idx="9">
                  <c:v>100</c:v>
                </c:pt>
                <c:pt idx="10">
                  <c:v>117</c:v>
                </c:pt>
                <c:pt idx="11">
                  <c:v>107</c:v>
                </c:pt>
                <c:pt idx="12">
                  <c:v>73</c:v>
                </c:pt>
                <c:pt idx="13">
                  <c:v>117</c:v>
                </c:pt>
                <c:pt idx="14">
                  <c:v>105</c:v>
                </c:pt>
                <c:pt idx="15">
                  <c:v>71</c:v>
                </c:pt>
                <c:pt idx="16">
                  <c:v>56</c:v>
                </c:pt>
                <c:pt idx="17">
                  <c:v>58</c:v>
                </c:pt>
                <c:pt idx="18">
                  <c:v>50</c:v>
                </c:pt>
                <c:pt idx="19">
                  <c:v>35</c:v>
                </c:pt>
                <c:pt idx="20">
                  <c:v>1707</c:v>
                </c:pt>
                <c:pt idx="21">
                  <c:v>7520</c:v>
                </c:pt>
                <c:pt idx="22">
                  <c:v>8218</c:v>
                </c:pt>
                <c:pt idx="23">
                  <c:v>6907</c:v>
                </c:pt>
                <c:pt idx="24">
                  <c:v>7529</c:v>
                </c:pt>
                <c:pt idx="25">
                  <c:v>8162</c:v>
                </c:pt>
                <c:pt idx="26">
                  <c:v>10951</c:v>
                </c:pt>
                <c:pt idx="27">
                  <c:v>4003</c:v>
                </c:pt>
                <c:pt idx="28">
                  <c:v>2681</c:v>
                </c:pt>
                <c:pt idx="29">
                  <c:v>792</c:v>
                </c:pt>
                <c:pt idx="30">
                  <c:v>61</c:v>
                </c:pt>
                <c:pt idx="31">
                  <c:v>72</c:v>
                </c:pt>
                <c:pt idx="32">
                  <c:v>1462</c:v>
                </c:pt>
                <c:pt idx="33">
                  <c:v>3250</c:v>
                </c:pt>
                <c:pt idx="34">
                  <c:v>2434</c:v>
                </c:pt>
                <c:pt idx="35">
                  <c:v>1714</c:v>
                </c:pt>
                <c:pt idx="36">
                  <c:v>1825</c:v>
                </c:pt>
                <c:pt idx="37">
                  <c:v>2304</c:v>
                </c:pt>
                <c:pt idx="38">
                  <c:v>2267</c:v>
                </c:pt>
                <c:pt idx="39">
                  <c:v>2347</c:v>
                </c:pt>
                <c:pt idx="40">
                  <c:v>1977</c:v>
                </c:pt>
                <c:pt idx="41">
                  <c:v>1528</c:v>
                </c:pt>
                <c:pt idx="42">
                  <c:v>1424</c:v>
                </c:pt>
                <c:pt idx="43">
                  <c:v>1634</c:v>
                </c:pt>
                <c:pt idx="44">
                  <c:v>1468</c:v>
                </c:pt>
                <c:pt idx="45">
                  <c:v>1454</c:v>
                </c:pt>
                <c:pt idx="46">
                  <c:v>616</c:v>
                </c:pt>
                <c:pt idx="47">
                  <c:v>58</c:v>
                </c:pt>
                <c:pt idx="48">
                  <c:v>539</c:v>
                </c:pt>
                <c:pt idx="49">
                  <c:v>326</c:v>
                </c:pt>
                <c:pt idx="50">
                  <c:v>754</c:v>
                </c:pt>
                <c:pt idx="51">
                  <c:v>5628</c:v>
                </c:pt>
                <c:pt idx="52">
                  <c:v>5200</c:v>
                </c:pt>
                <c:pt idx="53">
                  <c:v>4180</c:v>
                </c:pt>
                <c:pt idx="54">
                  <c:v>4075</c:v>
                </c:pt>
                <c:pt idx="55">
                  <c:v>3493</c:v>
                </c:pt>
                <c:pt idx="56">
                  <c:v>3654</c:v>
                </c:pt>
                <c:pt idx="57">
                  <c:v>3527</c:v>
                </c:pt>
                <c:pt idx="58">
                  <c:v>2022</c:v>
                </c:pt>
                <c:pt idx="59">
                  <c:v>2001</c:v>
                </c:pt>
                <c:pt idx="60">
                  <c:v>1823</c:v>
                </c:pt>
                <c:pt idx="61">
                  <c:v>1941</c:v>
                </c:pt>
                <c:pt idx="62">
                  <c:v>2172</c:v>
                </c:pt>
                <c:pt idx="63">
                  <c:v>1840</c:v>
                </c:pt>
                <c:pt idx="64">
                  <c:v>1422</c:v>
                </c:pt>
                <c:pt idx="65">
                  <c:v>1782</c:v>
                </c:pt>
                <c:pt idx="66">
                  <c:v>2863</c:v>
                </c:pt>
                <c:pt idx="67">
                  <c:v>2867</c:v>
                </c:pt>
                <c:pt idx="68">
                  <c:v>3041</c:v>
                </c:pt>
                <c:pt idx="69">
                  <c:v>3206</c:v>
                </c:pt>
                <c:pt idx="70">
                  <c:v>3672</c:v>
                </c:pt>
                <c:pt idx="71">
                  <c:v>2630</c:v>
                </c:pt>
                <c:pt idx="72">
                  <c:v>3294</c:v>
                </c:pt>
                <c:pt idx="73">
                  <c:v>3708</c:v>
                </c:pt>
                <c:pt idx="74">
                  <c:v>2954</c:v>
                </c:pt>
                <c:pt idx="75">
                  <c:v>2984</c:v>
                </c:pt>
                <c:pt idx="76">
                  <c:v>4082</c:v>
                </c:pt>
                <c:pt idx="77">
                  <c:v>1198</c:v>
                </c:pt>
              </c:numCache>
            </c:numRef>
          </c:val>
          <c:smooth val="0"/>
          <c:extLst>
            <c:ext xmlns:c16="http://schemas.microsoft.com/office/drawing/2014/chart" uri="{C3380CC4-5D6E-409C-BE32-E72D297353CC}">
              <c16:uniqueId val="{00000000-0A45-401C-A986-BA0A64354254}"/>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Sheet1!$C$2:$C$79</c:f>
              <c:numCache>
                <c:formatCode>General</c:formatCode>
                <c:ptCount val="78"/>
                <c:pt idx="0">
                  <c:v>1517</c:v>
                </c:pt>
                <c:pt idx="1">
                  <c:v>994</c:v>
                </c:pt>
                <c:pt idx="2">
                  <c:v>5596</c:v>
                </c:pt>
                <c:pt idx="3">
                  <c:v>5384</c:v>
                </c:pt>
                <c:pt idx="4">
                  <c:v>4820</c:v>
                </c:pt>
                <c:pt idx="5">
                  <c:v>259</c:v>
                </c:pt>
                <c:pt idx="6">
                  <c:v>147</c:v>
                </c:pt>
                <c:pt idx="7">
                  <c:v>76</c:v>
                </c:pt>
                <c:pt idx="8">
                  <c:v>243</c:v>
                </c:pt>
                <c:pt idx="9">
                  <c:v>103</c:v>
                </c:pt>
                <c:pt idx="10">
                  <c:v>103</c:v>
                </c:pt>
                <c:pt idx="11">
                  <c:v>176</c:v>
                </c:pt>
                <c:pt idx="12">
                  <c:v>76</c:v>
                </c:pt>
                <c:pt idx="13">
                  <c:v>131</c:v>
                </c:pt>
                <c:pt idx="14">
                  <c:v>157</c:v>
                </c:pt>
                <c:pt idx="15">
                  <c:v>86</c:v>
                </c:pt>
                <c:pt idx="16">
                  <c:v>54</c:v>
                </c:pt>
                <c:pt idx="17">
                  <c:v>66</c:v>
                </c:pt>
                <c:pt idx="18">
                  <c:v>48</c:v>
                </c:pt>
                <c:pt idx="19">
                  <c:v>34</c:v>
                </c:pt>
                <c:pt idx="20">
                  <c:v>2634</c:v>
                </c:pt>
                <c:pt idx="21">
                  <c:v>10163</c:v>
                </c:pt>
                <c:pt idx="22">
                  <c:v>10433</c:v>
                </c:pt>
                <c:pt idx="23">
                  <c:v>8794</c:v>
                </c:pt>
                <c:pt idx="24">
                  <c:v>9122</c:v>
                </c:pt>
                <c:pt idx="25">
                  <c:v>10020</c:v>
                </c:pt>
                <c:pt idx="26">
                  <c:v>12805</c:v>
                </c:pt>
                <c:pt idx="27">
                  <c:v>4279</c:v>
                </c:pt>
                <c:pt idx="28">
                  <c:v>3010</c:v>
                </c:pt>
                <c:pt idx="29">
                  <c:v>940</c:v>
                </c:pt>
                <c:pt idx="30">
                  <c:v>71</c:v>
                </c:pt>
                <c:pt idx="31">
                  <c:v>59</c:v>
                </c:pt>
                <c:pt idx="32">
                  <c:v>1600</c:v>
                </c:pt>
                <c:pt idx="33">
                  <c:v>3490</c:v>
                </c:pt>
                <c:pt idx="34">
                  <c:v>2626</c:v>
                </c:pt>
                <c:pt idx="35">
                  <c:v>1862</c:v>
                </c:pt>
                <c:pt idx="36">
                  <c:v>2001</c:v>
                </c:pt>
                <c:pt idx="37">
                  <c:v>2517</c:v>
                </c:pt>
                <c:pt idx="38">
                  <c:v>2424</c:v>
                </c:pt>
                <c:pt idx="39">
                  <c:v>2500</c:v>
                </c:pt>
                <c:pt idx="40">
                  <c:v>2043</c:v>
                </c:pt>
                <c:pt idx="41">
                  <c:v>1596</c:v>
                </c:pt>
                <c:pt idx="42">
                  <c:v>1490</c:v>
                </c:pt>
                <c:pt idx="43">
                  <c:v>1772</c:v>
                </c:pt>
                <c:pt idx="44">
                  <c:v>1503</c:v>
                </c:pt>
                <c:pt idx="45">
                  <c:v>1520</c:v>
                </c:pt>
                <c:pt idx="46">
                  <c:v>619</c:v>
                </c:pt>
                <c:pt idx="47">
                  <c:v>61</c:v>
                </c:pt>
                <c:pt idx="48">
                  <c:v>654</c:v>
                </c:pt>
                <c:pt idx="49">
                  <c:v>350</c:v>
                </c:pt>
                <c:pt idx="50">
                  <c:v>997</c:v>
                </c:pt>
                <c:pt idx="51">
                  <c:v>8420</c:v>
                </c:pt>
                <c:pt idx="52">
                  <c:v>6799</c:v>
                </c:pt>
                <c:pt idx="53">
                  <c:v>5705</c:v>
                </c:pt>
                <c:pt idx="54">
                  <c:v>5408</c:v>
                </c:pt>
                <c:pt idx="55">
                  <c:v>4494</c:v>
                </c:pt>
                <c:pt idx="56">
                  <c:v>4191</c:v>
                </c:pt>
                <c:pt idx="57">
                  <c:v>4151</c:v>
                </c:pt>
                <c:pt idx="58">
                  <c:v>2551</c:v>
                </c:pt>
                <c:pt idx="59">
                  <c:v>2240</c:v>
                </c:pt>
                <c:pt idx="60">
                  <c:v>1956</c:v>
                </c:pt>
                <c:pt idx="61">
                  <c:v>2218</c:v>
                </c:pt>
                <c:pt idx="62">
                  <c:v>2380</c:v>
                </c:pt>
                <c:pt idx="63">
                  <c:v>2173</c:v>
                </c:pt>
                <c:pt idx="64">
                  <c:v>1575</c:v>
                </c:pt>
                <c:pt idx="65">
                  <c:v>1948</c:v>
                </c:pt>
                <c:pt idx="66">
                  <c:v>3120</c:v>
                </c:pt>
                <c:pt idx="67">
                  <c:v>3114</c:v>
                </c:pt>
                <c:pt idx="68">
                  <c:v>3250</c:v>
                </c:pt>
                <c:pt idx="69">
                  <c:v>3270</c:v>
                </c:pt>
                <c:pt idx="70">
                  <c:v>3680</c:v>
                </c:pt>
                <c:pt idx="71">
                  <c:v>2812</c:v>
                </c:pt>
                <c:pt idx="72">
                  <c:v>3349</c:v>
                </c:pt>
                <c:pt idx="73">
                  <c:v>3673</c:v>
                </c:pt>
                <c:pt idx="74">
                  <c:v>2962</c:v>
                </c:pt>
                <c:pt idx="75">
                  <c:v>3150</c:v>
                </c:pt>
                <c:pt idx="76">
                  <c:v>4115</c:v>
                </c:pt>
                <c:pt idx="77">
                  <c:v>1136</c:v>
                </c:pt>
              </c:numCache>
            </c:numRef>
          </c:val>
          <c:smooth val="0"/>
          <c:extLst>
            <c:ext xmlns:c16="http://schemas.microsoft.com/office/drawing/2014/chart" uri="{C3380CC4-5D6E-409C-BE32-E72D297353CC}">
              <c16:uniqueId val="{00000001-0A45-401C-A986-BA0A64354254}"/>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Sheet1!$A$2:$A$79</c:f>
              <c:numCache>
                <c:formatCode>m/d/yyyy</c:formatCode>
                <c:ptCount val="78"/>
                <c:pt idx="0">
                  <c:v>43753</c:v>
                </c:pt>
                <c:pt idx="1">
                  <c:v>43754</c:v>
                </c:pt>
                <c:pt idx="2">
                  <c:v>43755</c:v>
                </c:pt>
                <c:pt idx="3">
                  <c:v>43756</c:v>
                </c:pt>
                <c:pt idx="4">
                  <c:v>43757</c:v>
                </c:pt>
                <c:pt idx="5">
                  <c:v>43758</c:v>
                </c:pt>
                <c:pt idx="6">
                  <c:v>43759</c:v>
                </c:pt>
                <c:pt idx="7">
                  <c:v>43760</c:v>
                </c:pt>
                <c:pt idx="8">
                  <c:v>43761</c:v>
                </c:pt>
                <c:pt idx="9">
                  <c:v>43762</c:v>
                </c:pt>
                <c:pt idx="10">
                  <c:v>43763</c:v>
                </c:pt>
                <c:pt idx="11">
                  <c:v>43764</c:v>
                </c:pt>
                <c:pt idx="12">
                  <c:v>43765</c:v>
                </c:pt>
                <c:pt idx="13">
                  <c:v>43766</c:v>
                </c:pt>
                <c:pt idx="14">
                  <c:v>43767</c:v>
                </c:pt>
                <c:pt idx="15">
                  <c:v>43768</c:v>
                </c:pt>
                <c:pt idx="16">
                  <c:v>43769</c:v>
                </c:pt>
                <c:pt idx="17">
                  <c:v>43770</c:v>
                </c:pt>
                <c:pt idx="18">
                  <c:v>43771</c:v>
                </c:pt>
                <c:pt idx="19">
                  <c:v>43772</c:v>
                </c:pt>
                <c:pt idx="20">
                  <c:v>43773</c:v>
                </c:pt>
                <c:pt idx="21">
                  <c:v>43774</c:v>
                </c:pt>
                <c:pt idx="22">
                  <c:v>43775</c:v>
                </c:pt>
                <c:pt idx="23">
                  <c:v>43776</c:v>
                </c:pt>
                <c:pt idx="24">
                  <c:v>43777</c:v>
                </c:pt>
                <c:pt idx="25">
                  <c:v>43778</c:v>
                </c:pt>
                <c:pt idx="26">
                  <c:v>43779</c:v>
                </c:pt>
                <c:pt idx="27">
                  <c:v>43780</c:v>
                </c:pt>
                <c:pt idx="28">
                  <c:v>43781</c:v>
                </c:pt>
                <c:pt idx="29">
                  <c:v>43782</c:v>
                </c:pt>
                <c:pt idx="30">
                  <c:v>43783</c:v>
                </c:pt>
                <c:pt idx="31">
                  <c:v>43784</c:v>
                </c:pt>
                <c:pt idx="32">
                  <c:v>43785</c:v>
                </c:pt>
                <c:pt idx="33">
                  <c:v>43786</c:v>
                </c:pt>
                <c:pt idx="34">
                  <c:v>43787</c:v>
                </c:pt>
                <c:pt idx="35">
                  <c:v>43788</c:v>
                </c:pt>
                <c:pt idx="36">
                  <c:v>43789</c:v>
                </c:pt>
                <c:pt idx="37">
                  <c:v>43790</c:v>
                </c:pt>
                <c:pt idx="38">
                  <c:v>43791</c:v>
                </c:pt>
                <c:pt idx="39">
                  <c:v>43792</c:v>
                </c:pt>
                <c:pt idx="40">
                  <c:v>43793</c:v>
                </c:pt>
                <c:pt idx="41">
                  <c:v>43794</c:v>
                </c:pt>
                <c:pt idx="42">
                  <c:v>43795</c:v>
                </c:pt>
                <c:pt idx="43">
                  <c:v>43796</c:v>
                </c:pt>
                <c:pt idx="44">
                  <c:v>43797</c:v>
                </c:pt>
                <c:pt idx="45">
                  <c:v>43798</c:v>
                </c:pt>
                <c:pt idx="46">
                  <c:v>43799</c:v>
                </c:pt>
                <c:pt idx="47">
                  <c:v>43800</c:v>
                </c:pt>
                <c:pt idx="48">
                  <c:v>43801</c:v>
                </c:pt>
                <c:pt idx="49">
                  <c:v>43802</c:v>
                </c:pt>
                <c:pt idx="50">
                  <c:v>43803</c:v>
                </c:pt>
                <c:pt idx="51">
                  <c:v>43804</c:v>
                </c:pt>
                <c:pt idx="52">
                  <c:v>43805</c:v>
                </c:pt>
                <c:pt idx="53">
                  <c:v>43806</c:v>
                </c:pt>
                <c:pt idx="54">
                  <c:v>43807</c:v>
                </c:pt>
                <c:pt idx="55">
                  <c:v>43808</c:v>
                </c:pt>
                <c:pt idx="56">
                  <c:v>43809</c:v>
                </c:pt>
                <c:pt idx="57">
                  <c:v>43810</c:v>
                </c:pt>
                <c:pt idx="58">
                  <c:v>43811</c:v>
                </c:pt>
                <c:pt idx="59">
                  <c:v>43812</c:v>
                </c:pt>
                <c:pt idx="60">
                  <c:v>43813</c:v>
                </c:pt>
                <c:pt idx="61">
                  <c:v>43814</c:v>
                </c:pt>
                <c:pt idx="62">
                  <c:v>43815</c:v>
                </c:pt>
                <c:pt idx="63">
                  <c:v>43816</c:v>
                </c:pt>
                <c:pt idx="64">
                  <c:v>43817</c:v>
                </c:pt>
                <c:pt idx="65">
                  <c:v>43818</c:v>
                </c:pt>
                <c:pt idx="66">
                  <c:v>43819</c:v>
                </c:pt>
                <c:pt idx="67">
                  <c:v>43820</c:v>
                </c:pt>
                <c:pt idx="68">
                  <c:v>43821</c:v>
                </c:pt>
                <c:pt idx="69">
                  <c:v>43822</c:v>
                </c:pt>
                <c:pt idx="70">
                  <c:v>43823</c:v>
                </c:pt>
                <c:pt idx="71">
                  <c:v>43824</c:v>
                </c:pt>
                <c:pt idx="72">
                  <c:v>43825</c:v>
                </c:pt>
                <c:pt idx="73">
                  <c:v>43826</c:v>
                </c:pt>
                <c:pt idx="74">
                  <c:v>43827</c:v>
                </c:pt>
                <c:pt idx="75">
                  <c:v>43828</c:v>
                </c:pt>
                <c:pt idx="76">
                  <c:v>43829</c:v>
                </c:pt>
                <c:pt idx="77">
                  <c:v>43830</c:v>
                </c:pt>
              </c:numCache>
            </c:numRef>
          </c:cat>
          <c:val>
            <c:numRef>
              <c:f>Sheet1!$D$2:$D$79</c:f>
              <c:numCache>
                <c:formatCode>General</c:formatCode>
                <c:ptCount val="78"/>
                <c:pt idx="0">
                  <c:v>155</c:v>
                </c:pt>
                <c:pt idx="1">
                  <c:v>103</c:v>
                </c:pt>
                <c:pt idx="2">
                  <c:v>327</c:v>
                </c:pt>
                <c:pt idx="3">
                  <c:v>370</c:v>
                </c:pt>
                <c:pt idx="4">
                  <c:v>273</c:v>
                </c:pt>
                <c:pt idx="5">
                  <c:v>25</c:v>
                </c:pt>
                <c:pt idx="6">
                  <c:v>48</c:v>
                </c:pt>
                <c:pt idx="7">
                  <c:v>24</c:v>
                </c:pt>
                <c:pt idx="8">
                  <c:v>51</c:v>
                </c:pt>
                <c:pt idx="9">
                  <c:v>15</c:v>
                </c:pt>
                <c:pt idx="10">
                  <c:v>47</c:v>
                </c:pt>
                <c:pt idx="11">
                  <c:v>48</c:v>
                </c:pt>
                <c:pt idx="12">
                  <c:v>24</c:v>
                </c:pt>
                <c:pt idx="13">
                  <c:v>49</c:v>
                </c:pt>
                <c:pt idx="14">
                  <c:v>48</c:v>
                </c:pt>
                <c:pt idx="15">
                  <c:v>16</c:v>
                </c:pt>
                <c:pt idx="16">
                  <c:v>10</c:v>
                </c:pt>
                <c:pt idx="17">
                  <c:v>11</c:v>
                </c:pt>
                <c:pt idx="18">
                  <c:v>13</c:v>
                </c:pt>
                <c:pt idx="19">
                  <c:v>4</c:v>
                </c:pt>
                <c:pt idx="20">
                  <c:v>76</c:v>
                </c:pt>
                <c:pt idx="21">
                  <c:v>317</c:v>
                </c:pt>
                <c:pt idx="22">
                  <c:v>280</c:v>
                </c:pt>
                <c:pt idx="23">
                  <c:v>266</c:v>
                </c:pt>
                <c:pt idx="24">
                  <c:v>224</c:v>
                </c:pt>
                <c:pt idx="25">
                  <c:v>222</c:v>
                </c:pt>
                <c:pt idx="26">
                  <c:v>297</c:v>
                </c:pt>
                <c:pt idx="27">
                  <c:v>48</c:v>
                </c:pt>
                <c:pt idx="28">
                  <c:v>60</c:v>
                </c:pt>
                <c:pt idx="29">
                  <c:v>51</c:v>
                </c:pt>
                <c:pt idx="30">
                  <c:v>12</c:v>
                </c:pt>
                <c:pt idx="31">
                  <c:v>29</c:v>
                </c:pt>
                <c:pt idx="32">
                  <c:v>113</c:v>
                </c:pt>
                <c:pt idx="33">
                  <c:v>209</c:v>
                </c:pt>
                <c:pt idx="34">
                  <c:v>127</c:v>
                </c:pt>
                <c:pt idx="35">
                  <c:v>95</c:v>
                </c:pt>
                <c:pt idx="36">
                  <c:v>127</c:v>
                </c:pt>
                <c:pt idx="37">
                  <c:v>67</c:v>
                </c:pt>
                <c:pt idx="38">
                  <c:v>104</c:v>
                </c:pt>
                <c:pt idx="39">
                  <c:v>79</c:v>
                </c:pt>
                <c:pt idx="40">
                  <c:v>128</c:v>
                </c:pt>
                <c:pt idx="41">
                  <c:v>75</c:v>
                </c:pt>
                <c:pt idx="42">
                  <c:v>81</c:v>
                </c:pt>
                <c:pt idx="43">
                  <c:v>81</c:v>
                </c:pt>
                <c:pt idx="44">
                  <c:v>79</c:v>
                </c:pt>
                <c:pt idx="45">
                  <c:v>76</c:v>
                </c:pt>
                <c:pt idx="46">
                  <c:v>20</c:v>
                </c:pt>
                <c:pt idx="47">
                  <c:v>21</c:v>
                </c:pt>
                <c:pt idx="48">
                  <c:v>203</c:v>
                </c:pt>
                <c:pt idx="49">
                  <c:v>63</c:v>
                </c:pt>
                <c:pt idx="50">
                  <c:v>114</c:v>
                </c:pt>
                <c:pt idx="51">
                  <c:v>224</c:v>
                </c:pt>
                <c:pt idx="52">
                  <c:v>187</c:v>
                </c:pt>
                <c:pt idx="53">
                  <c:v>158</c:v>
                </c:pt>
                <c:pt idx="54">
                  <c:v>170</c:v>
                </c:pt>
                <c:pt idx="55">
                  <c:v>140</c:v>
                </c:pt>
                <c:pt idx="56">
                  <c:v>161</c:v>
                </c:pt>
                <c:pt idx="57">
                  <c:v>121</c:v>
                </c:pt>
                <c:pt idx="58">
                  <c:v>105</c:v>
                </c:pt>
                <c:pt idx="59">
                  <c:v>109</c:v>
                </c:pt>
                <c:pt idx="60">
                  <c:v>71</c:v>
                </c:pt>
                <c:pt idx="61">
                  <c:v>88</c:v>
                </c:pt>
                <c:pt idx="62">
                  <c:v>162</c:v>
                </c:pt>
                <c:pt idx="63">
                  <c:v>199</c:v>
                </c:pt>
                <c:pt idx="64">
                  <c:v>134</c:v>
                </c:pt>
                <c:pt idx="65">
                  <c:v>104</c:v>
                </c:pt>
                <c:pt idx="66">
                  <c:v>127</c:v>
                </c:pt>
                <c:pt idx="67">
                  <c:v>104</c:v>
                </c:pt>
                <c:pt idx="68">
                  <c:v>137</c:v>
                </c:pt>
                <c:pt idx="69">
                  <c:v>260</c:v>
                </c:pt>
                <c:pt idx="70">
                  <c:v>157</c:v>
                </c:pt>
                <c:pt idx="71">
                  <c:v>82</c:v>
                </c:pt>
                <c:pt idx="72">
                  <c:v>165</c:v>
                </c:pt>
                <c:pt idx="73">
                  <c:v>184</c:v>
                </c:pt>
                <c:pt idx="74">
                  <c:v>171</c:v>
                </c:pt>
                <c:pt idx="75">
                  <c:v>202</c:v>
                </c:pt>
                <c:pt idx="76">
                  <c:v>288</c:v>
                </c:pt>
                <c:pt idx="77">
                  <c:v>202</c:v>
                </c:pt>
              </c:numCache>
            </c:numRef>
          </c:val>
          <c:smooth val="0"/>
          <c:extLst>
            <c:ext xmlns:c16="http://schemas.microsoft.com/office/drawing/2014/chart" uri="{C3380CC4-5D6E-409C-BE32-E72D297353CC}">
              <c16:uniqueId val="{00000002-0A45-401C-A986-BA0A64354254}"/>
            </c:ext>
          </c:extLst>
        </c:ser>
        <c:dLbls>
          <c:showLegendKey val="0"/>
          <c:showVal val="0"/>
          <c:showCatName val="0"/>
          <c:showSerName val="0"/>
          <c:showPercent val="0"/>
          <c:showBubbleSize val="0"/>
        </c:dLbls>
        <c:smooth val="0"/>
        <c:axId val="431202080"/>
        <c:axId val="431202736"/>
      </c:lineChart>
      <c:dateAx>
        <c:axId val="43120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2736"/>
        <c:crosses val="autoZero"/>
        <c:auto val="1"/>
        <c:lblOffset val="100"/>
        <c:baseTimeUnit val="days"/>
      </c:dateAx>
      <c:valAx>
        <c:axId val="43120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0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A2EF3-517C-46E1-BA94-1EF5F8A003AE}"/>
              </a:ext>
            </a:extLst>
          </p:cNvPr>
          <p:cNvSpPr>
            <a:spLocks noGrp="1"/>
          </p:cNvSpPr>
          <p:nvPr>
            <p:ph type="ctrTitle"/>
          </p:nvPr>
        </p:nvSpPr>
        <p:spPr/>
        <p:txBody>
          <a:bodyPr/>
          <a:lstStyle/>
          <a:p>
            <a:r>
              <a:rPr lang="en-US"/>
              <a:t>master template1</a:t>
            </a:r>
          </a:p>
        </p:txBody>
      </p:sp>
      <p:sp>
        <p:nvSpPr>
          <p:cNvPr id="3" name="Subtitle 2">
            <a:extLst>
              <a:ext uri="{FF2B5EF4-FFF2-40B4-BE49-F238E27FC236}">
                <a16:creationId xmlns:a16="http://schemas.microsoft.com/office/drawing/2014/main" id="{4AD9019C-9D63-45A8-8ECC-88D8CEB3976D}"/>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604223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CEF81-1B9B-40A9-8276-128096ED0B17}"/>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0BC61C0F-13D2-47E3-8F73-DFCC05D4F014}"/>
              </a:ext>
            </a:extLst>
          </p:cNvPr>
          <p:cNvGraphicFramePr>
            <a:graphicFrameLocks noGrp="1"/>
          </p:cNvGraphicFramePr>
          <p:nvPr>
            <p:ph type="tbl" sz="quarter" idx="13"/>
            <p:extLst>
              <p:ext uri="{D42A27DB-BD31-4B8C-83A1-F6EECF244321}">
                <p14:modId xmlns:p14="http://schemas.microsoft.com/office/powerpoint/2010/main" val="211632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73891990"/>
                    </a:ext>
                  </a:extLst>
                </a:gridCol>
                <a:gridCol w="740664">
                  <a:extLst>
                    <a:ext uri="{9D8B030D-6E8A-4147-A177-3AD203B41FA5}">
                      <a16:colId xmlns:a16="http://schemas.microsoft.com/office/drawing/2014/main" val="1454607007"/>
                    </a:ext>
                  </a:extLst>
                </a:gridCol>
                <a:gridCol w="740664">
                  <a:extLst>
                    <a:ext uri="{9D8B030D-6E8A-4147-A177-3AD203B41FA5}">
                      <a16:colId xmlns:a16="http://schemas.microsoft.com/office/drawing/2014/main" val="272139169"/>
                    </a:ext>
                  </a:extLst>
                </a:gridCol>
                <a:gridCol w="740664">
                  <a:extLst>
                    <a:ext uri="{9D8B030D-6E8A-4147-A177-3AD203B41FA5}">
                      <a16:colId xmlns:a16="http://schemas.microsoft.com/office/drawing/2014/main" val="2641855438"/>
                    </a:ext>
                  </a:extLst>
                </a:gridCol>
                <a:gridCol w="740664">
                  <a:extLst>
                    <a:ext uri="{9D8B030D-6E8A-4147-A177-3AD203B41FA5}">
                      <a16:colId xmlns:a16="http://schemas.microsoft.com/office/drawing/2014/main" val="3976366804"/>
                    </a:ext>
                  </a:extLst>
                </a:gridCol>
                <a:gridCol w="740664">
                  <a:extLst>
                    <a:ext uri="{9D8B030D-6E8A-4147-A177-3AD203B41FA5}">
                      <a16:colId xmlns:a16="http://schemas.microsoft.com/office/drawing/2014/main" val="1885555861"/>
                    </a:ext>
                  </a:extLst>
                </a:gridCol>
                <a:gridCol w="740664">
                  <a:extLst>
                    <a:ext uri="{9D8B030D-6E8A-4147-A177-3AD203B41FA5}">
                      <a16:colId xmlns:a16="http://schemas.microsoft.com/office/drawing/2014/main" val="368425673"/>
                    </a:ext>
                  </a:extLst>
                </a:gridCol>
                <a:gridCol w="740664">
                  <a:extLst>
                    <a:ext uri="{9D8B030D-6E8A-4147-A177-3AD203B41FA5}">
                      <a16:colId xmlns:a16="http://schemas.microsoft.com/office/drawing/2014/main" val="4002562099"/>
                    </a:ext>
                  </a:extLst>
                </a:gridCol>
                <a:gridCol w="740664">
                  <a:extLst>
                    <a:ext uri="{9D8B030D-6E8A-4147-A177-3AD203B41FA5}">
                      <a16:colId xmlns:a16="http://schemas.microsoft.com/office/drawing/2014/main" val="3472463321"/>
                    </a:ext>
                  </a:extLst>
                </a:gridCol>
                <a:gridCol w="740664">
                  <a:extLst>
                    <a:ext uri="{9D8B030D-6E8A-4147-A177-3AD203B41FA5}">
                      <a16:colId xmlns:a16="http://schemas.microsoft.com/office/drawing/2014/main" val="39781365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62265035"/>
                  </a:ext>
                </a:extLst>
              </a:tr>
              <a:tr h="370840">
                <a:tc>
                  <a:txBody>
                    <a:bodyPr/>
                    <a:lstStyle/>
                    <a:p>
                      <a:r>
                        <a:rPr lang="en-US" sz="1000"/>
                        <a:t>KOSÉ</a:t>
                      </a:r>
                    </a:p>
                  </a:txBody>
                  <a:tcPr/>
                </a:tc>
                <a:tc>
                  <a:txBody>
                    <a:bodyPr/>
                    <a:lstStyle/>
                    <a:p>
                      <a:r>
                        <a:rPr lang="en-US" sz="1000"/>
                        <a:t>195358</a:t>
                      </a:r>
                    </a:p>
                  </a:txBody>
                  <a:tcPr/>
                </a:tc>
                <a:tc>
                  <a:txBody>
                    <a:bodyPr/>
                    <a:lstStyle/>
                    <a:p>
                      <a:r>
                        <a:rPr lang="en-US" sz="1000"/>
                        <a:t>118</a:t>
                      </a:r>
                    </a:p>
                  </a:txBody>
                  <a:tcPr/>
                </a:tc>
                <a:tc>
                  <a:txBody>
                    <a:bodyPr/>
                    <a:lstStyle/>
                    <a:p>
                      <a:r>
                        <a:rPr lang="en-US" sz="1000"/>
                        <a:t>39</a:t>
                      </a:r>
                    </a:p>
                  </a:txBody>
                  <a:tcPr/>
                </a:tc>
                <a:tc>
                  <a:txBody>
                    <a:bodyPr/>
                    <a:lstStyle/>
                    <a:p>
                      <a:r>
                        <a:rPr lang="en-US" sz="1000"/>
                        <a:t>2822</a:t>
                      </a:r>
                    </a:p>
                  </a:txBody>
                  <a:tcPr/>
                </a:tc>
                <a:tc>
                  <a:txBody>
                    <a:bodyPr/>
                    <a:lstStyle/>
                    <a:p>
                      <a:r>
                        <a:rPr lang="en-US" sz="1000"/>
                        <a:t>384</a:t>
                      </a:r>
                    </a:p>
                  </a:txBody>
                  <a:tcPr/>
                </a:tc>
                <a:tc>
                  <a:txBody>
                    <a:bodyPr/>
                    <a:lstStyle/>
                    <a:p>
                      <a:r>
                        <a:rPr lang="en-US" sz="1000"/>
                        <a:t>125</a:t>
                      </a:r>
                    </a:p>
                  </a:txBody>
                  <a:tcPr/>
                </a:tc>
                <a:tc>
                  <a:txBody>
                    <a:bodyPr/>
                    <a:lstStyle/>
                    <a:p>
                      <a:r>
                        <a:rPr lang="en-US" sz="1000"/>
                        <a:t>0</a:t>
                      </a:r>
                    </a:p>
                  </a:txBody>
                  <a:tcPr/>
                </a:tc>
                <a:tc>
                  <a:txBody>
                    <a:bodyPr/>
                    <a:lstStyle/>
                    <a:p>
                      <a:r>
                        <a:rPr lang="en-US" sz="1000"/>
                        <a:t>0.0437 %</a:t>
                      </a:r>
                    </a:p>
                  </a:txBody>
                  <a:tcPr/>
                </a:tc>
                <a:tc>
                  <a:txBody>
                    <a:bodyPr/>
                    <a:lstStyle/>
                    <a:p>
                      <a:r>
                        <a:rPr lang="en-US" sz="1000"/>
                        <a:t>0.0 %</a:t>
                      </a:r>
                    </a:p>
                  </a:txBody>
                  <a:tcPr/>
                </a:tc>
                <a:extLst>
                  <a:ext uri="{0D108BD9-81ED-4DB2-BD59-A6C34878D82A}">
                    <a16:rowId xmlns:a16="http://schemas.microsoft.com/office/drawing/2014/main" val="3820710772"/>
                  </a:ext>
                </a:extLst>
              </a:tr>
            </a:tbl>
          </a:graphicData>
        </a:graphic>
      </p:graphicFrame>
      <p:sp>
        <p:nvSpPr>
          <p:cNvPr id="4" name="Text Placeholder 3">
            <a:extLst>
              <a:ext uri="{FF2B5EF4-FFF2-40B4-BE49-F238E27FC236}">
                <a16:creationId xmlns:a16="http://schemas.microsoft.com/office/drawing/2014/main" id="{CAF68A3A-22CA-40EF-857D-60C8C83B15A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106079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D20B-AF91-4707-99E6-56FB3377BEEC}"/>
              </a:ext>
            </a:extLst>
          </p:cNvPr>
          <p:cNvSpPr>
            <a:spLocks noGrp="1"/>
          </p:cNvSpPr>
          <p:nvPr>
            <p:ph type="title"/>
          </p:nvPr>
        </p:nvSpPr>
        <p:spPr/>
        <p:txBody>
          <a:bodyPr/>
          <a:lstStyle/>
          <a:p>
            <a:r>
              <a:rPr lang="en-US"/>
              <a:t>Facebook Reach | KOSÉ</a:t>
            </a:r>
          </a:p>
        </p:txBody>
      </p:sp>
      <p:graphicFrame>
        <p:nvGraphicFramePr>
          <p:cNvPr id="6" name="Chart Placeholder 5">
            <a:extLst>
              <a:ext uri="{FF2B5EF4-FFF2-40B4-BE49-F238E27FC236}">
                <a16:creationId xmlns:a16="http://schemas.microsoft.com/office/drawing/2014/main" id="{3ED623F3-D93B-407E-8067-601A3F478399}"/>
              </a:ext>
            </a:extLst>
          </p:cNvPr>
          <p:cNvGraphicFramePr>
            <a:graphicFrameLocks noGrp="1"/>
          </p:cNvGraphicFramePr>
          <p:nvPr>
            <p:ph type="chart" sz="quarter" idx="13"/>
            <p:extLst>
              <p:ext uri="{D42A27DB-BD31-4B8C-83A1-F6EECF244321}">
                <p14:modId xmlns:p14="http://schemas.microsoft.com/office/powerpoint/2010/main" val="3330674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86F775-C131-473E-B131-890BEFDD3BD8}"/>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1AF32C55-C7F3-4DA1-ADE7-99A912537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320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D2D4-A85F-407E-A060-AFA5F17BA7DC}"/>
              </a:ext>
            </a:extLst>
          </p:cNvPr>
          <p:cNvSpPr>
            <a:spLocks noGrp="1"/>
          </p:cNvSpPr>
          <p:nvPr>
            <p:ph type="title"/>
          </p:nvPr>
        </p:nvSpPr>
        <p:spPr/>
        <p:txBody>
          <a:bodyPr/>
          <a:lstStyle/>
          <a:p>
            <a:r>
              <a:rPr lang="en-US"/>
              <a:t>Facebook Engaged Users | KOSÉ</a:t>
            </a:r>
          </a:p>
        </p:txBody>
      </p:sp>
      <p:graphicFrame>
        <p:nvGraphicFramePr>
          <p:cNvPr id="6" name="Chart Placeholder 5">
            <a:extLst>
              <a:ext uri="{FF2B5EF4-FFF2-40B4-BE49-F238E27FC236}">
                <a16:creationId xmlns:a16="http://schemas.microsoft.com/office/drawing/2014/main" id="{E52992C2-132E-4A17-8D64-BD1DD20DCBE1}"/>
              </a:ext>
            </a:extLst>
          </p:cNvPr>
          <p:cNvGraphicFramePr>
            <a:graphicFrameLocks noGrp="1"/>
          </p:cNvGraphicFramePr>
          <p:nvPr>
            <p:ph type="chart" sz="quarter" idx="13"/>
            <p:extLst>
              <p:ext uri="{D42A27DB-BD31-4B8C-83A1-F6EECF244321}">
                <p14:modId xmlns:p14="http://schemas.microsoft.com/office/powerpoint/2010/main" val="3275457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6B749-D245-4ED5-9B35-EF6EE1C769ED}"/>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C049B3B2-70A9-47BA-A1FC-C69B2DBDF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7581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44DF9-88E3-48B1-8015-D1F9616F10F7}"/>
              </a:ext>
            </a:extLst>
          </p:cNvPr>
          <p:cNvSpPr>
            <a:spLocks noGrp="1"/>
          </p:cNvSpPr>
          <p:nvPr>
            <p:ph type="title"/>
          </p:nvPr>
        </p:nvSpPr>
        <p:spPr/>
        <p:txBody>
          <a:bodyPr/>
          <a:lstStyle/>
          <a:p>
            <a:r>
              <a:rPr lang="en-US"/>
              <a:t>Facebook Average Reactions Per Post | KOSÉ</a:t>
            </a:r>
          </a:p>
        </p:txBody>
      </p:sp>
      <p:graphicFrame>
        <p:nvGraphicFramePr>
          <p:cNvPr id="6" name="Chart Placeholder 5">
            <a:extLst>
              <a:ext uri="{FF2B5EF4-FFF2-40B4-BE49-F238E27FC236}">
                <a16:creationId xmlns:a16="http://schemas.microsoft.com/office/drawing/2014/main" id="{2C156019-2CE9-4820-A096-20D8069D0A18}"/>
              </a:ext>
            </a:extLst>
          </p:cNvPr>
          <p:cNvGraphicFramePr>
            <a:graphicFrameLocks noGrp="1"/>
          </p:cNvGraphicFramePr>
          <p:nvPr>
            <p:ph type="chart" sz="quarter" idx="13"/>
            <p:extLst>
              <p:ext uri="{D42A27DB-BD31-4B8C-83A1-F6EECF244321}">
                <p14:modId xmlns:p14="http://schemas.microsoft.com/office/powerpoint/2010/main" val="3063145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BE2CF1-35D2-4405-B8BC-824D92ECF9FB}"/>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F0B1F870-083D-43AD-8743-FB44344BD6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855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4626E-E7B9-47F7-AF97-094E859C77EC}"/>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D2E5583E-1851-4171-8B71-818703658C3D}"/>
              </a:ext>
            </a:extLst>
          </p:cNvPr>
          <p:cNvGraphicFramePr>
            <a:graphicFrameLocks noGrp="1"/>
          </p:cNvGraphicFramePr>
          <p:nvPr>
            <p:ph type="chart" sz="quarter" idx="13"/>
            <p:extLst>
              <p:ext uri="{D42A27DB-BD31-4B8C-83A1-F6EECF244321}">
                <p14:modId xmlns:p14="http://schemas.microsoft.com/office/powerpoint/2010/main" val="4089214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FBAC60-C389-4859-AF68-AD492CCEFBDB}"/>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1DC07052-354F-45FA-AC0F-398A1015AF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876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F4D9-DBC5-467A-B62C-D0427799D8D5}"/>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729F7623-9960-40E2-80CD-D315C7DDC2D6}"/>
              </a:ext>
            </a:extLst>
          </p:cNvPr>
          <p:cNvGraphicFramePr>
            <a:graphicFrameLocks noGrp="1"/>
          </p:cNvGraphicFramePr>
          <p:nvPr>
            <p:ph type="chart" sz="quarter" idx="13"/>
            <p:extLst>
              <p:ext uri="{D42A27DB-BD31-4B8C-83A1-F6EECF244321}">
                <p14:modId xmlns:p14="http://schemas.microsoft.com/office/powerpoint/2010/main" val="2334459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6BE319-CA3A-42EA-98A5-D01891707771}"/>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9DAD369D-BC50-47E4-A5C4-5461293DE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84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DC4FC-3B6A-4D01-BB3E-75A603EAFEFD}"/>
              </a:ext>
            </a:extLst>
          </p:cNvPr>
          <p:cNvSpPr>
            <a:spLocks noGrp="1"/>
          </p:cNvSpPr>
          <p:nvPr>
            <p:ph type="title"/>
          </p:nvPr>
        </p:nvSpPr>
        <p:spPr/>
        <p:txBody>
          <a:bodyPr/>
          <a:lstStyle/>
          <a:p>
            <a:r>
              <a:rPr lang="en-US"/>
              <a:t>Facebook (FB) Custom Own Posts Table (new) | KOSÉ</a:t>
            </a:r>
          </a:p>
        </p:txBody>
      </p:sp>
      <p:graphicFrame>
        <p:nvGraphicFramePr>
          <p:cNvPr id="5" name="Table Placeholder 4">
            <a:extLst>
              <a:ext uri="{FF2B5EF4-FFF2-40B4-BE49-F238E27FC236}">
                <a16:creationId xmlns:a16="http://schemas.microsoft.com/office/drawing/2014/main" id="{CF113280-6EB6-4472-9215-42A27DF0A927}"/>
              </a:ext>
            </a:extLst>
          </p:cNvPr>
          <p:cNvGraphicFramePr>
            <a:graphicFrameLocks noGrp="1"/>
          </p:cNvGraphicFramePr>
          <p:nvPr>
            <p:ph type="tbl" sz="quarter" idx="13"/>
            <p:extLst>
              <p:ext uri="{D42A27DB-BD31-4B8C-83A1-F6EECF244321}">
                <p14:modId xmlns:p14="http://schemas.microsoft.com/office/powerpoint/2010/main" val="225911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5422701"/>
                    </a:ext>
                  </a:extLst>
                </a:gridCol>
                <a:gridCol w="987552">
                  <a:extLst>
                    <a:ext uri="{9D8B030D-6E8A-4147-A177-3AD203B41FA5}">
                      <a16:colId xmlns:a16="http://schemas.microsoft.com/office/drawing/2014/main" val="3471359703"/>
                    </a:ext>
                  </a:extLst>
                </a:gridCol>
                <a:gridCol w="987552">
                  <a:extLst>
                    <a:ext uri="{9D8B030D-6E8A-4147-A177-3AD203B41FA5}">
                      <a16:colId xmlns:a16="http://schemas.microsoft.com/office/drawing/2014/main" val="3753299756"/>
                    </a:ext>
                  </a:extLst>
                </a:gridCol>
                <a:gridCol w="987552">
                  <a:extLst>
                    <a:ext uri="{9D8B030D-6E8A-4147-A177-3AD203B41FA5}">
                      <a16:colId xmlns:a16="http://schemas.microsoft.com/office/drawing/2014/main" val="3093250957"/>
                    </a:ext>
                  </a:extLst>
                </a:gridCol>
                <a:gridCol w="987552">
                  <a:extLst>
                    <a:ext uri="{9D8B030D-6E8A-4147-A177-3AD203B41FA5}">
                      <a16:colId xmlns:a16="http://schemas.microsoft.com/office/drawing/2014/main" val="211176392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1039118851"/>
                  </a:ext>
                </a:extLst>
              </a:tr>
              <a:tr h="370840">
                <a:tc>
                  <a:txBody>
                    <a:bodyPr/>
                    <a:lstStyle/>
                    <a:p>
                      <a:r>
                        <a:rPr lang="en-US" sz="1000" b="1"/>
                        <a:t>KOSÉ - 2019-12-02 14:44:40</a:t>
                      </a:r>
                      <a:r>
                        <a:rPr lang="en-US" sz="1000"/>
                        <a:t>
 It's the time of the year which we share the love and joy to our loyal fans! Message us and find out how you can save up to 46% on our KOSÉ Christmas Sets! 🎄
Remember to chat with us weekly, who knows you might stand a chance to win amazing prizes! 🎁
Send us a Message or comment ‘PM’ to interact with us.</a:t>
                      </a:r>
                    </a:p>
                  </a:txBody>
                  <a:tcPr/>
                </a:tc>
                <a:tc>
                  <a:txBody>
                    <a:bodyPr/>
                    <a:lstStyle/>
                    <a:p>
                      <a:r>
                        <a:rPr lang="en-US" sz="1000"/>
                        <a:t>501</a:t>
                      </a:r>
                    </a:p>
                  </a:txBody>
                  <a:tcPr/>
                </a:tc>
                <a:tc>
                  <a:txBody>
                    <a:bodyPr/>
                    <a:lstStyle/>
                    <a:p>
                      <a:r>
                        <a:rPr lang="en-US" sz="1000"/>
                        <a:t>274</a:t>
                      </a:r>
                    </a:p>
                  </a:txBody>
                  <a:tcPr/>
                </a:tc>
                <a:tc>
                  <a:txBody>
                    <a:bodyPr/>
                    <a:lstStyle/>
                    <a:p>
                      <a:r>
                        <a:rPr lang="en-US" sz="1000"/>
                        <a:t>21</a:t>
                      </a:r>
                    </a:p>
                  </a:txBody>
                  <a:tcPr/>
                </a:tc>
                <a:tc>
                  <a:txBody>
                    <a:bodyPr/>
                    <a:lstStyle/>
                    <a:p>
                      <a:r>
                        <a:rPr lang="en-US" sz="1000"/>
                        <a:t>0.4229 %</a:t>
                      </a:r>
                    </a:p>
                  </a:txBody>
                  <a:tcPr/>
                </a:tc>
                <a:extLst>
                  <a:ext uri="{0D108BD9-81ED-4DB2-BD59-A6C34878D82A}">
                    <a16:rowId xmlns:a16="http://schemas.microsoft.com/office/drawing/2014/main" val="1228904988"/>
                  </a:ext>
                </a:extLst>
              </a:tr>
              <a:tr h="370840">
                <a:tc>
                  <a:txBody>
                    <a:bodyPr/>
                    <a:lstStyle/>
                    <a:p>
                      <a:r>
                        <a:rPr lang="en-US" sz="1000" b="1"/>
                        <a:t>KOSÉ - 2019-12-30 15:10:15</a:t>
                      </a:r>
                      <a:r>
                        <a:rPr lang="en-US" sz="1000"/>
                        <a:t>
 Have yourself a merry little INFINITY Royal Flower Collection compact powder painted with colours of the holiday season. 🎄</a:t>
                      </a:r>
                    </a:p>
                  </a:txBody>
                  <a:tcPr/>
                </a:tc>
                <a:tc>
                  <a:txBody>
                    <a:bodyPr/>
                    <a:lstStyle/>
                    <a:p>
                      <a:r>
                        <a:rPr lang="en-US" sz="1000"/>
                        <a:t>351</a:t>
                      </a:r>
                    </a:p>
                  </a:txBody>
                  <a:tcPr/>
                </a:tc>
                <a:tc>
                  <a:txBody>
                    <a:bodyPr/>
                    <a:lstStyle/>
                    <a:p>
                      <a:r>
                        <a:rPr lang="en-US" sz="1000"/>
                        <a:t>2</a:t>
                      </a:r>
                    </a:p>
                  </a:txBody>
                  <a:tcPr/>
                </a:tc>
                <a:tc>
                  <a:txBody>
                    <a:bodyPr/>
                    <a:lstStyle/>
                    <a:p>
                      <a:r>
                        <a:rPr lang="en-US" sz="1000"/>
                        <a:t>2</a:t>
                      </a:r>
                    </a:p>
                  </a:txBody>
                  <a:tcPr/>
                </a:tc>
                <a:tc>
                  <a:txBody>
                    <a:bodyPr/>
                    <a:lstStyle/>
                    <a:p>
                      <a:r>
                        <a:rPr lang="en-US" sz="1000"/>
                        <a:t>0.1863 %</a:t>
                      </a:r>
                    </a:p>
                  </a:txBody>
                  <a:tcPr/>
                </a:tc>
                <a:extLst>
                  <a:ext uri="{0D108BD9-81ED-4DB2-BD59-A6C34878D82A}">
                    <a16:rowId xmlns:a16="http://schemas.microsoft.com/office/drawing/2014/main" val="3829897552"/>
                  </a:ext>
                </a:extLst>
              </a:tr>
              <a:tr h="370840">
                <a:tc>
                  <a:txBody>
                    <a:bodyPr/>
                    <a:lstStyle/>
                    <a:p>
                      <a:r>
                        <a:rPr lang="en-US" sz="1000" b="1"/>
                        <a:t>KOSÉ - 2019-10-15 17:00:45</a:t>
                      </a:r>
                      <a:r>
                        <a:rPr lang="en-US" sz="1000"/>
                        <a:t>
 ❤Plump on the inside, Smooth on the outside. Just Like the perfect souffle! 🥞 Visit our roadshow at Mid Valley Centre Court from 14-20 October to discover the souffle-softness of this new product! 😍</a:t>
                      </a:r>
                    </a:p>
                  </a:txBody>
                  <a:tcPr/>
                </a:tc>
                <a:tc>
                  <a:txBody>
                    <a:bodyPr/>
                    <a:lstStyle/>
                    <a:p>
                      <a:r>
                        <a:rPr lang="en-US" sz="1000"/>
                        <a:t>203</a:t>
                      </a:r>
                    </a:p>
                  </a:txBody>
                  <a:tcPr/>
                </a:tc>
                <a:tc>
                  <a:txBody>
                    <a:bodyPr/>
                    <a:lstStyle/>
                    <a:p>
                      <a:r>
                        <a:rPr lang="en-US" sz="1000"/>
                        <a:t>47</a:t>
                      </a:r>
                    </a:p>
                  </a:txBody>
                  <a:tcPr/>
                </a:tc>
                <a:tc>
                  <a:txBody>
                    <a:bodyPr/>
                    <a:lstStyle/>
                    <a:p>
                      <a:r>
                        <a:rPr lang="en-US" sz="1000"/>
                        <a:t>16</a:t>
                      </a:r>
                    </a:p>
                  </a:txBody>
                  <a:tcPr/>
                </a:tc>
                <a:tc>
                  <a:txBody>
                    <a:bodyPr/>
                    <a:lstStyle/>
                    <a:p>
                      <a:r>
                        <a:rPr lang="en-US" sz="1000"/>
                        <a:t>0.1419 %</a:t>
                      </a:r>
                    </a:p>
                  </a:txBody>
                  <a:tcPr/>
                </a:tc>
                <a:extLst>
                  <a:ext uri="{0D108BD9-81ED-4DB2-BD59-A6C34878D82A}">
                    <a16:rowId xmlns:a16="http://schemas.microsoft.com/office/drawing/2014/main" val="972178326"/>
                  </a:ext>
                </a:extLst>
              </a:tr>
              <a:tr h="370840">
                <a:tc>
                  <a:txBody>
                    <a:bodyPr/>
                    <a:lstStyle/>
                    <a:p>
                      <a:r>
                        <a:rPr lang="en-US" sz="1000" b="1"/>
                        <a:t>KOSÉ - 2019-12-25 00:00:00</a:t>
                      </a:r>
                      <a:r>
                        <a:rPr lang="en-US" sz="1000"/>
                        <a:t>
 Wishing everyone a magical and sparkling Christmas! 🎄🎅 May the joyful spirit of the holiday season fill your home with comfort, joy and laughter. 🏠❤️</a:t>
                      </a:r>
                    </a:p>
                  </a:txBody>
                  <a:tcPr/>
                </a:tc>
                <a:tc>
                  <a:txBody>
                    <a:bodyPr/>
                    <a:lstStyle/>
                    <a:p>
                      <a:r>
                        <a:rPr lang="en-US" sz="1000"/>
                        <a:t>213</a:t>
                      </a:r>
                    </a:p>
                  </a:txBody>
                  <a:tcPr/>
                </a:tc>
                <a:tc>
                  <a:txBody>
                    <a:bodyPr/>
                    <a:lstStyle/>
                    <a:p>
                      <a:r>
                        <a:rPr lang="en-US" sz="1000"/>
                        <a:t>1</a:t>
                      </a:r>
                    </a:p>
                  </a:txBody>
                  <a:tcPr/>
                </a:tc>
                <a:tc>
                  <a:txBody>
                    <a:bodyPr/>
                    <a:lstStyle/>
                    <a:p>
                      <a:r>
                        <a:rPr lang="en-US" sz="1000"/>
                        <a:t>1</a:t>
                      </a:r>
                    </a:p>
                  </a:txBody>
                  <a:tcPr/>
                </a:tc>
                <a:tc>
                  <a:txBody>
                    <a:bodyPr/>
                    <a:lstStyle/>
                    <a:p>
                      <a:r>
                        <a:rPr lang="en-US" sz="1000"/>
                        <a:t>0.1141 %</a:t>
                      </a:r>
                    </a:p>
                  </a:txBody>
                  <a:tcPr/>
                </a:tc>
                <a:extLst>
                  <a:ext uri="{0D108BD9-81ED-4DB2-BD59-A6C34878D82A}">
                    <a16:rowId xmlns:a16="http://schemas.microsoft.com/office/drawing/2014/main" val="1335413758"/>
                  </a:ext>
                </a:extLst>
              </a:tr>
              <a:tr h="370840">
                <a:tc>
                  <a:txBody>
                    <a:bodyPr/>
                    <a:lstStyle/>
                    <a:p>
                      <a:r>
                        <a:rPr lang="en-US" sz="1000" b="1"/>
                        <a:t>KOSÉ - 2019-12-20 14:07:00</a:t>
                      </a:r>
                      <a:r>
                        <a:rPr lang="en-US" sz="1000"/>
                        <a:t>
 ✨ Lighten up! ✨Our brightening sets are here to make your skin look beautiful and bright.🌟</a:t>
                      </a:r>
                    </a:p>
                  </a:txBody>
                  <a:tcPr/>
                </a:tc>
                <a:tc>
                  <a:txBody>
                    <a:bodyPr/>
                    <a:lstStyle/>
                    <a:p>
                      <a:r>
                        <a:rPr lang="en-US" sz="1000"/>
                        <a:t>205</a:t>
                      </a:r>
                    </a:p>
                  </a:txBody>
                  <a:tcPr/>
                </a:tc>
                <a:tc>
                  <a:txBody>
                    <a:bodyPr/>
                    <a:lstStyle/>
                    <a:p>
                      <a:r>
                        <a:rPr lang="en-US" sz="1000"/>
                        <a:t>1</a:t>
                      </a:r>
                    </a:p>
                  </a:txBody>
                  <a:tcPr/>
                </a:tc>
                <a:tc>
                  <a:txBody>
                    <a:bodyPr/>
                    <a:lstStyle/>
                    <a:p>
                      <a:r>
                        <a:rPr lang="en-US" sz="1000"/>
                        <a:t>5</a:t>
                      </a:r>
                    </a:p>
                  </a:txBody>
                  <a:tcPr/>
                </a:tc>
                <a:tc>
                  <a:txBody>
                    <a:bodyPr/>
                    <a:lstStyle/>
                    <a:p>
                      <a:r>
                        <a:rPr lang="en-US" sz="1000"/>
                        <a:t>0.1095 %</a:t>
                      </a:r>
                    </a:p>
                  </a:txBody>
                  <a:tcPr/>
                </a:tc>
                <a:extLst>
                  <a:ext uri="{0D108BD9-81ED-4DB2-BD59-A6C34878D82A}">
                    <a16:rowId xmlns:a16="http://schemas.microsoft.com/office/drawing/2014/main" val="3729995659"/>
                  </a:ext>
                </a:extLst>
              </a:tr>
            </a:tbl>
          </a:graphicData>
        </a:graphic>
      </p:graphicFrame>
      <p:sp>
        <p:nvSpPr>
          <p:cNvPr id="4" name="Text Placeholder 3">
            <a:extLst>
              <a:ext uri="{FF2B5EF4-FFF2-40B4-BE49-F238E27FC236}">
                <a16:creationId xmlns:a16="http://schemas.microsoft.com/office/drawing/2014/main" id="{2F89E42D-7CA7-4061-890D-96A2F9D5156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29878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88B96-1D33-4CC4-B169-F8AADE77ABD7}"/>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DFC28B57-8D3A-4BDB-B97C-60C5A89BBD25}"/>
              </a:ext>
            </a:extLst>
          </p:cNvPr>
          <p:cNvGraphicFramePr>
            <a:graphicFrameLocks noGrp="1"/>
          </p:cNvGraphicFramePr>
          <p:nvPr>
            <p:ph type="chart" sz="quarter" idx="13"/>
            <p:extLst>
              <p:ext uri="{D42A27DB-BD31-4B8C-83A1-F6EECF244321}">
                <p14:modId xmlns:p14="http://schemas.microsoft.com/office/powerpoint/2010/main" val="934271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EFA9D4-5640-4369-AD68-4F45878D58F4}"/>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B608AD47-D6CE-4751-A4C5-FB955EEB9E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8515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E96FE-60C3-41D2-97B1-7C1042B406DD}"/>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C3FE0CA7-1144-45DA-A04D-7109EA734CEB}"/>
              </a:ext>
            </a:extLst>
          </p:cNvPr>
          <p:cNvGraphicFramePr>
            <a:graphicFrameLocks noGrp="1"/>
          </p:cNvGraphicFramePr>
          <p:nvPr>
            <p:ph type="chart" sz="quarter" idx="13"/>
            <p:extLst>
              <p:ext uri="{D42A27DB-BD31-4B8C-83A1-F6EECF244321}">
                <p14:modId xmlns:p14="http://schemas.microsoft.com/office/powerpoint/2010/main" val="1193070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E79892-AC2C-4F5F-9762-9FFDC856918C}"/>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DEDDDDDD-1BDE-4FCA-8D5C-B6CCF7601B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062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2DB8C-D4D4-4BCF-BB6B-1B9B68ACE072}"/>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4FD4C3DE-EFBC-4FEC-91D6-1054EA3CDA2C}"/>
              </a:ext>
            </a:extLst>
          </p:cNvPr>
          <p:cNvGraphicFramePr>
            <a:graphicFrameLocks noGrp="1"/>
          </p:cNvGraphicFramePr>
          <p:nvPr>
            <p:ph type="chart" sz="quarter" idx="13"/>
            <p:extLst>
              <p:ext uri="{D42A27DB-BD31-4B8C-83A1-F6EECF244321}">
                <p14:modId xmlns:p14="http://schemas.microsoft.com/office/powerpoint/2010/main" val="305281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85B2B1-DCD3-4660-9D29-D82A10659A71}"/>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7694AD87-E01B-4480-9519-B3AE16505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891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FA783-0656-4392-9DBA-6AAD293CC397}"/>
              </a:ext>
            </a:extLst>
          </p:cNvPr>
          <p:cNvSpPr>
            <a:spLocks noGrp="1"/>
          </p:cNvSpPr>
          <p:nvPr>
            <p:ph type="title"/>
          </p:nvPr>
        </p:nvSpPr>
        <p:spPr/>
        <p:txBody>
          <a:bodyPr/>
          <a:lstStyle/>
          <a:p>
            <a:r>
              <a:rPr lang="en-US"/>
              <a:t>Facebook Page Views | KOSÉ</a:t>
            </a:r>
          </a:p>
        </p:txBody>
      </p:sp>
      <p:graphicFrame>
        <p:nvGraphicFramePr>
          <p:cNvPr id="6" name="Chart Placeholder 5">
            <a:extLst>
              <a:ext uri="{FF2B5EF4-FFF2-40B4-BE49-F238E27FC236}">
                <a16:creationId xmlns:a16="http://schemas.microsoft.com/office/drawing/2014/main" id="{86C3DEB8-A71F-456D-9CE1-B893BBBAD984}"/>
              </a:ext>
            </a:extLst>
          </p:cNvPr>
          <p:cNvGraphicFramePr>
            <a:graphicFrameLocks noGrp="1"/>
          </p:cNvGraphicFramePr>
          <p:nvPr>
            <p:ph type="chart" sz="quarter" idx="13"/>
            <p:extLst>
              <p:ext uri="{D42A27DB-BD31-4B8C-83A1-F6EECF244321}">
                <p14:modId xmlns:p14="http://schemas.microsoft.com/office/powerpoint/2010/main" val="2354947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80D73D-74E4-4BF5-8F99-3B21EB0D93F4}"/>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5116F8B4-F860-45A4-A319-505ECBC52E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4562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35A0-2C1D-430A-9CE6-474978E08E74}"/>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12F86FFA-A4E2-48B4-B21E-2BC855D12E58}"/>
              </a:ext>
            </a:extLst>
          </p:cNvPr>
          <p:cNvGraphicFramePr>
            <a:graphicFrameLocks noGrp="1"/>
          </p:cNvGraphicFramePr>
          <p:nvPr>
            <p:ph type="tbl" sz="quarter" idx="13"/>
            <p:extLst>
              <p:ext uri="{D42A27DB-BD31-4B8C-83A1-F6EECF244321}">
                <p14:modId xmlns:p14="http://schemas.microsoft.com/office/powerpoint/2010/main" val="2990844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4312095"/>
                    </a:ext>
                  </a:extLst>
                </a:gridCol>
                <a:gridCol w="1645920">
                  <a:extLst>
                    <a:ext uri="{9D8B030D-6E8A-4147-A177-3AD203B41FA5}">
                      <a16:colId xmlns:a16="http://schemas.microsoft.com/office/drawing/2014/main" val="3800189187"/>
                    </a:ext>
                  </a:extLst>
                </a:gridCol>
                <a:gridCol w="1645920">
                  <a:extLst>
                    <a:ext uri="{9D8B030D-6E8A-4147-A177-3AD203B41FA5}">
                      <a16:colId xmlns:a16="http://schemas.microsoft.com/office/drawing/2014/main" val="167442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4179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extLst>
                  <a:ext uri="{0D108BD9-81ED-4DB2-BD59-A6C34878D82A}">
                    <a16:rowId xmlns:a16="http://schemas.microsoft.com/office/drawing/2014/main" val="2119685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1858268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327596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25937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376047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962278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05794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91860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09418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931772175"/>
                  </a:ext>
                </a:extLst>
              </a:tr>
            </a:tbl>
          </a:graphicData>
        </a:graphic>
      </p:graphicFrame>
      <p:sp>
        <p:nvSpPr>
          <p:cNvPr id="4" name="Text Placeholder 3">
            <a:extLst>
              <a:ext uri="{FF2B5EF4-FFF2-40B4-BE49-F238E27FC236}">
                <a16:creationId xmlns:a16="http://schemas.microsoft.com/office/drawing/2014/main" id="{83EF675D-311B-4F15-BBC2-BC5BBE8BF8E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90481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9CEB9-C350-4FD4-A288-871AA06A7663}"/>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00079166-35E4-4CB4-893C-BD1D03B65ED4}"/>
              </a:ext>
            </a:extLst>
          </p:cNvPr>
          <p:cNvGraphicFramePr>
            <a:graphicFrameLocks noGrp="1"/>
          </p:cNvGraphicFramePr>
          <p:nvPr>
            <p:ph type="tbl" sz="quarter" idx="13"/>
            <p:extLst>
              <p:ext uri="{D42A27DB-BD31-4B8C-83A1-F6EECF244321}">
                <p14:modId xmlns:p14="http://schemas.microsoft.com/office/powerpoint/2010/main" val="4287726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03177652"/>
                    </a:ext>
                  </a:extLst>
                </a:gridCol>
                <a:gridCol w="1645920">
                  <a:extLst>
                    <a:ext uri="{9D8B030D-6E8A-4147-A177-3AD203B41FA5}">
                      <a16:colId xmlns:a16="http://schemas.microsoft.com/office/drawing/2014/main" val="1465213083"/>
                    </a:ext>
                  </a:extLst>
                </a:gridCol>
                <a:gridCol w="1645920">
                  <a:extLst>
                    <a:ext uri="{9D8B030D-6E8A-4147-A177-3AD203B41FA5}">
                      <a16:colId xmlns:a16="http://schemas.microsoft.com/office/drawing/2014/main" val="4087621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5241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697068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80697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2177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0425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96502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62824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61911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148759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711570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03481474"/>
                  </a:ext>
                </a:extLst>
              </a:tr>
            </a:tbl>
          </a:graphicData>
        </a:graphic>
      </p:graphicFrame>
      <p:sp>
        <p:nvSpPr>
          <p:cNvPr id="4" name="Text Placeholder 3">
            <a:extLst>
              <a:ext uri="{FF2B5EF4-FFF2-40B4-BE49-F238E27FC236}">
                <a16:creationId xmlns:a16="http://schemas.microsoft.com/office/drawing/2014/main" id="{B2D0404D-1F93-4C29-B8E2-9D8081B7357C}"/>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867140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560F3-553E-41D9-993D-13C5914422B7}"/>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171C4A7B-42EA-43EC-9532-1D2D0AB438E7}"/>
              </a:ext>
            </a:extLst>
          </p:cNvPr>
          <p:cNvGraphicFramePr>
            <a:graphicFrameLocks noGrp="1"/>
          </p:cNvGraphicFramePr>
          <p:nvPr>
            <p:ph type="tbl" sz="quarter" idx="13"/>
            <p:extLst>
              <p:ext uri="{D42A27DB-BD31-4B8C-83A1-F6EECF244321}">
                <p14:modId xmlns:p14="http://schemas.microsoft.com/office/powerpoint/2010/main" val="3532622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30918493"/>
                    </a:ext>
                  </a:extLst>
                </a:gridCol>
                <a:gridCol w="1645920">
                  <a:extLst>
                    <a:ext uri="{9D8B030D-6E8A-4147-A177-3AD203B41FA5}">
                      <a16:colId xmlns:a16="http://schemas.microsoft.com/office/drawing/2014/main" val="3261894921"/>
                    </a:ext>
                  </a:extLst>
                </a:gridCol>
                <a:gridCol w="1645920">
                  <a:extLst>
                    <a:ext uri="{9D8B030D-6E8A-4147-A177-3AD203B41FA5}">
                      <a16:colId xmlns:a16="http://schemas.microsoft.com/office/drawing/2014/main" val="3410223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5831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71519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7423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9297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22174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932573352"/>
                  </a:ext>
                </a:extLst>
              </a:tr>
            </a:tbl>
          </a:graphicData>
        </a:graphic>
      </p:graphicFrame>
      <p:sp>
        <p:nvSpPr>
          <p:cNvPr id="4" name="Text Placeholder 3">
            <a:extLst>
              <a:ext uri="{FF2B5EF4-FFF2-40B4-BE49-F238E27FC236}">
                <a16:creationId xmlns:a16="http://schemas.microsoft.com/office/drawing/2014/main" id="{C420DFF2-99D8-46E7-AB85-6131CC274A02}"/>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061780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1413B-FB4F-4A9E-8DF7-149C8FA991B4}"/>
              </a:ext>
            </a:extLst>
          </p:cNvPr>
          <p:cNvSpPr>
            <a:spLocks noGrp="1"/>
          </p:cNvSpPr>
          <p:nvPr>
            <p:ph type="title"/>
          </p:nvPr>
        </p:nvSpPr>
        <p:spPr/>
        <p:txBody>
          <a:bodyPr/>
          <a:lstStyle/>
          <a:p>
            <a:r>
              <a:rPr lang="en-US"/>
              <a:t>Facebook Own Posts Table | KOSÉ - 1 of 8</a:t>
            </a:r>
          </a:p>
        </p:txBody>
      </p:sp>
      <p:graphicFrame>
        <p:nvGraphicFramePr>
          <p:cNvPr id="5" name="Table Placeholder 4">
            <a:extLst>
              <a:ext uri="{FF2B5EF4-FFF2-40B4-BE49-F238E27FC236}">
                <a16:creationId xmlns:a16="http://schemas.microsoft.com/office/drawing/2014/main" id="{E72636AB-8EDB-47B1-89EA-239BC5B6677D}"/>
              </a:ext>
            </a:extLst>
          </p:cNvPr>
          <p:cNvGraphicFramePr>
            <a:graphicFrameLocks noGrp="1"/>
          </p:cNvGraphicFramePr>
          <p:nvPr>
            <p:ph type="tbl" sz="quarter" idx="13"/>
            <p:extLst>
              <p:ext uri="{D42A27DB-BD31-4B8C-83A1-F6EECF244321}">
                <p14:modId xmlns:p14="http://schemas.microsoft.com/office/powerpoint/2010/main" val="3046737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6598142"/>
                    </a:ext>
                  </a:extLst>
                </a:gridCol>
                <a:gridCol w="822960">
                  <a:extLst>
                    <a:ext uri="{9D8B030D-6E8A-4147-A177-3AD203B41FA5}">
                      <a16:colId xmlns:a16="http://schemas.microsoft.com/office/drawing/2014/main" val="3562496046"/>
                    </a:ext>
                  </a:extLst>
                </a:gridCol>
                <a:gridCol w="822960">
                  <a:extLst>
                    <a:ext uri="{9D8B030D-6E8A-4147-A177-3AD203B41FA5}">
                      <a16:colId xmlns:a16="http://schemas.microsoft.com/office/drawing/2014/main" val="2767130115"/>
                    </a:ext>
                  </a:extLst>
                </a:gridCol>
                <a:gridCol w="822960">
                  <a:extLst>
                    <a:ext uri="{9D8B030D-6E8A-4147-A177-3AD203B41FA5}">
                      <a16:colId xmlns:a16="http://schemas.microsoft.com/office/drawing/2014/main" val="1978474333"/>
                    </a:ext>
                  </a:extLst>
                </a:gridCol>
                <a:gridCol w="822960">
                  <a:extLst>
                    <a:ext uri="{9D8B030D-6E8A-4147-A177-3AD203B41FA5}">
                      <a16:colId xmlns:a16="http://schemas.microsoft.com/office/drawing/2014/main" val="1845389253"/>
                    </a:ext>
                  </a:extLst>
                </a:gridCol>
                <a:gridCol w="822960">
                  <a:extLst>
                    <a:ext uri="{9D8B030D-6E8A-4147-A177-3AD203B41FA5}">
                      <a16:colId xmlns:a16="http://schemas.microsoft.com/office/drawing/2014/main" val="479921598"/>
                    </a:ext>
                  </a:extLst>
                </a:gridCol>
                <a:gridCol w="822960">
                  <a:extLst>
                    <a:ext uri="{9D8B030D-6E8A-4147-A177-3AD203B41FA5}">
                      <a16:colId xmlns:a16="http://schemas.microsoft.com/office/drawing/2014/main" val="253086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584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- 2019-12-31 12:00:30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4. You have walked away with a KOSÉ Christmas Box with KOSÉ products worth RM250 each. Kindly check your Messenger to find out how to claim your prize.
Thank you for participating, The Christmas Chatbot is still available, don't forget to interact with us for the next 2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759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- 2019-12-30 15:10:15</a:t>
                      </a:r>
                      <a:r>
                        <a:rPr kumimoji="0" lang="en-US" sz="1000" b="0" i="0" u="none" strike="noStrike" kern="1200" cap="none" spc="0" normalizeH="0" baseline="0" noProof="0">
                          <a:ln>
                            <a:noFill/>
                          </a:ln>
                          <a:solidFill>
                            <a:prstClr val="black"/>
                          </a:solidFill>
                          <a:effectLst/>
                          <a:uLnTx/>
                          <a:uFillTx/>
                          <a:latin typeface="+mn-lt"/>
                          <a:ea typeface="+mn-ea"/>
                          <a:cs typeface="+mn-cs"/>
                        </a:rPr>
                        <a:t>
 Have yourself a merry little INFINITY Royal Flower Collection compact powder painted with colours of the holiday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04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- 2019-12-27 12:08:55</a:t>
                      </a:r>
                      <a:r>
                        <a:rPr kumimoji="0" lang="en-US" sz="1000" b="0" i="0" u="none" strike="noStrike" kern="1200" cap="none" spc="0" normalizeH="0" baseline="0" noProof="0">
                          <a:ln>
                            <a:noFill/>
                          </a:ln>
                          <a:solidFill>
                            <a:prstClr val="black"/>
                          </a:solidFill>
                          <a:effectLst/>
                          <a:uLnTx/>
                          <a:uFillTx/>
                          <a:latin typeface="+mn-lt"/>
                          <a:ea typeface="+mn-ea"/>
                          <a:cs typeface="+mn-cs"/>
                        </a:rPr>
                        <a:t>
 '🔔 Joy to the world! Say goodbye to wrinkles and aging spots this Christmas with our anti-aging sets!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158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- 2019-12-25 00:00:00</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magical and sparkling Christmas! 🎄🎅 May the joyful spirit of the holiday season fill your home with comfort, joy and laughter.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4843922"/>
                  </a:ext>
                </a:extLst>
              </a:tr>
            </a:tbl>
          </a:graphicData>
        </a:graphic>
      </p:graphicFrame>
      <p:sp>
        <p:nvSpPr>
          <p:cNvPr id="4" name="Text Placeholder 3">
            <a:extLst>
              <a:ext uri="{FF2B5EF4-FFF2-40B4-BE49-F238E27FC236}">
                <a16:creationId xmlns:a16="http://schemas.microsoft.com/office/drawing/2014/main" id="{4DF9A35F-17F8-4AD3-868D-B447C3CACE05}"/>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317512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EC75D-33B1-4CEB-A076-FE3C6414809A}"/>
              </a:ext>
            </a:extLst>
          </p:cNvPr>
          <p:cNvSpPr>
            <a:spLocks noGrp="1"/>
          </p:cNvSpPr>
          <p:nvPr>
            <p:ph type="title"/>
          </p:nvPr>
        </p:nvSpPr>
        <p:spPr/>
        <p:txBody>
          <a:bodyPr/>
          <a:lstStyle/>
          <a:p>
            <a:r>
              <a:rPr lang="en-US"/>
              <a:t>Facebook Own Posts Table | KOSÉ - 2 of 8</a:t>
            </a:r>
          </a:p>
        </p:txBody>
      </p:sp>
      <p:graphicFrame>
        <p:nvGraphicFramePr>
          <p:cNvPr id="5" name="Table Placeholder 4">
            <a:extLst>
              <a:ext uri="{FF2B5EF4-FFF2-40B4-BE49-F238E27FC236}">
                <a16:creationId xmlns:a16="http://schemas.microsoft.com/office/drawing/2014/main" id="{06A2DBD6-3525-4AE1-8E03-5D9306BF011A}"/>
              </a:ext>
            </a:extLst>
          </p:cNvPr>
          <p:cNvGraphicFramePr>
            <a:graphicFrameLocks noGrp="1"/>
          </p:cNvGraphicFramePr>
          <p:nvPr>
            <p:ph type="tbl" sz="quarter" idx="13"/>
            <p:extLst>
              <p:ext uri="{D42A27DB-BD31-4B8C-83A1-F6EECF244321}">
                <p14:modId xmlns:p14="http://schemas.microsoft.com/office/powerpoint/2010/main" val="2097356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23254427"/>
                    </a:ext>
                  </a:extLst>
                </a:gridCol>
                <a:gridCol w="822960">
                  <a:extLst>
                    <a:ext uri="{9D8B030D-6E8A-4147-A177-3AD203B41FA5}">
                      <a16:colId xmlns:a16="http://schemas.microsoft.com/office/drawing/2014/main" val="248819604"/>
                    </a:ext>
                  </a:extLst>
                </a:gridCol>
                <a:gridCol w="822960">
                  <a:extLst>
                    <a:ext uri="{9D8B030D-6E8A-4147-A177-3AD203B41FA5}">
                      <a16:colId xmlns:a16="http://schemas.microsoft.com/office/drawing/2014/main" val="1433602312"/>
                    </a:ext>
                  </a:extLst>
                </a:gridCol>
                <a:gridCol w="822960">
                  <a:extLst>
                    <a:ext uri="{9D8B030D-6E8A-4147-A177-3AD203B41FA5}">
                      <a16:colId xmlns:a16="http://schemas.microsoft.com/office/drawing/2014/main" val="2423788154"/>
                    </a:ext>
                  </a:extLst>
                </a:gridCol>
                <a:gridCol w="822960">
                  <a:extLst>
                    <a:ext uri="{9D8B030D-6E8A-4147-A177-3AD203B41FA5}">
                      <a16:colId xmlns:a16="http://schemas.microsoft.com/office/drawing/2014/main" val="54156461"/>
                    </a:ext>
                  </a:extLst>
                </a:gridCol>
                <a:gridCol w="822960">
                  <a:extLst>
                    <a:ext uri="{9D8B030D-6E8A-4147-A177-3AD203B41FA5}">
                      <a16:colId xmlns:a16="http://schemas.microsoft.com/office/drawing/2014/main" val="3010605803"/>
                    </a:ext>
                  </a:extLst>
                </a:gridCol>
                <a:gridCol w="822960">
                  <a:extLst>
                    <a:ext uri="{9D8B030D-6E8A-4147-A177-3AD203B41FA5}">
                      <a16:colId xmlns:a16="http://schemas.microsoft.com/office/drawing/2014/main" val="1771681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8508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- 2019-12-24 12:00:59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3. You have walked away with a KOSÉ Christmas Box with KOSÉ products worth RM250 each. Kindly check your Messenger to find out how to claim your prize.
Thank you for participating, The Christmas Chatbot is still available, don't forget to interact with us for the next 3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9916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- 2019-12-23 15:07:51</a:t>
                      </a:r>
                      <a:r>
                        <a:rPr kumimoji="0" lang="en-US" sz="1000" b="0" i="0" u="none" strike="noStrike" kern="1200" cap="none" spc="0" normalizeH="0" baseline="0" noProof="0">
                          <a:ln>
                            <a:noFill/>
                          </a:ln>
                          <a:solidFill>
                            <a:prstClr val="black"/>
                          </a:solidFill>
                          <a:effectLst/>
                          <a:uLnTx/>
                          <a:uFillTx/>
                          <a:latin typeface="+mn-lt"/>
                          <a:ea typeface="+mn-ea"/>
                          <a:cs typeface="+mn-cs"/>
                        </a:rPr>
                        <a:t>
 Feel ‘bluetiful’ and stay ‘bluetiful’ with Save the Blue Limited Edition Sekkisei Lotion.🌊💙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05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- 2019-12-20 14:07:00</a:t>
                      </a:r>
                      <a:r>
                        <a:rPr kumimoji="0" lang="en-US" sz="1000" b="0" i="0" u="none" strike="noStrike" kern="1200" cap="none" spc="0" normalizeH="0" baseline="0" noProof="0">
                          <a:ln>
                            <a:noFill/>
                          </a:ln>
                          <a:solidFill>
                            <a:prstClr val="black"/>
                          </a:solidFill>
                          <a:effectLst/>
                          <a:uLnTx/>
                          <a:uFillTx/>
                          <a:latin typeface="+mn-lt"/>
                          <a:ea typeface="+mn-ea"/>
                          <a:cs typeface="+mn-cs"/>
                        </a:rPr>
                        <a:t>
 ✨ Lighten up! ✨Our brightening sets are here to make your skin look beautiful and bright.🌟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84437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- 2019-12-18 12:06:36</a:t>
                      </a:r>
                      <a:r>
                        <a:rPr kumimoji="0" lang="en-US" sz="1000" b="0" i="0" u="none" strike="noStrike" kern="1200" cap="none" spc="0" normalizeH="0" baseline="0" noProof="0">
                          <a:ln>
                            <a:noFill/>
                          </a:ln>
                          <a:solidFill>
                            <a:prstClr val="black"/>
                          </a:solidFill>
                          <a:effectLst/>
                          <a:uLnTx/>
                          <a:uFillTx/>
                          <a:latin typeface="+mn-lt"/>
                          <a:ea typeface="+mn-ea"/>
                          <a:cs typeface="+mn-cs"/>
                        </a:rPr>
                        <a:t>
 Paint your lips 👄 with cheerful colours of the season with our limited edition 💄Esprique Juicy Cushion Rouge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11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- 2019-12-18 09:58:26</a:t>
                      </a:r>
                      <a:r>
                        <a:rPr kumimoji="0" lang="en-US" sz="1000" b="0" i="0" u="none" strike="noStrike" kern="1200" cap="none" spc="0" normalizeH="0" baseline="0" noProof="0">
                          <a:ln>
                            <a:noFill/>
                          </a:ln>
                          <a:solidFill>
                            <a:prstClr val="black"/>
                          </a:solidFill>
                          <a:effectLst/>
                          <a:uLnTx/>
                          <a:uFillTx/>
                          <a:latin typeface="+mn-lt"/>
                          <a:ea typeface="+mn-ea"/>
                          <a:cs typeface="+mn-cs"/>
                        </a:rPr>
                        <a:t>
 Visit us at  Aeon Bukit Indah this week (17-22 Dec) for more souffle softness 😍&amp; Get your Xmas Beauty Treats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68280295"/>
                  </a:ext>
                </a:extLst>
              </a:tr>
            </a:tbl>
          </a:graphicData>
        </a:graphic>
      </p:graphicFrame>
      <p:sp>
        <p:nvSpPr>
          <p:cNvPr id="4" name="Text Placeholder 3">
            <a:extLst>
              <a:ext uri="{FF2B5EF4-FFF2-40B4-BE49-F238E27FC236}">
                <a16:creationId xmlns:a16="http://schemas.microsoft.com/office/drawing/2014/main" id="{63BEC0A8-25A8-4534-9211-EC1F6580336A}"/>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488177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369E-627E-4854-A371-EC0475E86595}"/>
              </a:ext>
            </a:extLst>
          </p:cNvPr>
          <p:cNvSpPr>
            <a:spLocks noGrp="1"/>
          </p:cNvSpPr>
          <p:nvPr>
            <p:ph type="title"/>
          </p:nvPr>
        </p:nvSpPr>
        <p:spPr/>
        <p:txBody>
          <a:bodyPr/>
          <a:lstStyle/>
          <a:p>
            <a:r>
              <a:rPr lang="en-US"/>
              <a:t>Facebook Own Posts Table | KOSÉ - 3 of 8</a:t>
            </a:r>
          </a:p>
        </p:txBody>
      </p:sp>
      <p:graphicFrame>
        <p:nvGraphicFramePr>
          <p:cNvPr id="5" name="Table Placeholder 4">
            <a:extLst>
              <a:ext uri="{FF2B5EF4-FFF2-40B4-BE49-F238E27FC236}">
                <a16:creationId xmlns:a16="http://schemas.microsoft.com/office/drawing/2014/main" id="{5CC8045C-FFD0-444B-9CAC-33CF75AB4425}"/>
              </a:ext>
            </a:extLst>
          </p:cNvPr>
          <p:cNvGraphicFramePr>
            <a:graphicFrameLocks noGrp="1"/>
          </p:cNvGraphicFramePr>
          <p:nvPr>
            <p:ph type="tbl" sz="quarter" idx="13"/>
            <p:extLst>
              <p:ext uri="{D42A27DB-BD31-4B8C-83A1-F6EECF244321}">
                <p14:modId xmlns:p14="http://schemas.microsoft.com/office/powerpoint/2010/main" val="351819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9324737"/>
                    </a:ext>
                  </a:extLst>
                </a:gridCol>
                <a:gridCol w="822960">
                  <a:extLst>
                    <a:ext uri="{9D8B030D-6E8A-4147-A177-3AD203B41FA5}">
                      <a16:colId xmlns:a16="http://schemas.microsoft.com/office/drawing/2014/main" val="1681669129"/>
                    </a:ext>
                  </a:extLst>
                </a:gridCol>
                <a:gridCol w="822960">
                  <a:extLst>
                    <a:ext uri="{9D8B030D-6E8A-4147-A177-3AD203B41FA5}">
                      <a16:colId xmlns:a16="http://schemas.microsoft.com/office/drawing/2014/main" val="3526238871"/>
                    </a:ext>
                  </a:extLst>
                </a:gridCol>
                <a:gridCol w="822960">
                  <a:extLst>
                    <a:ext uri="{9D8B030D-6E8A-4147-A177-3AD203B41FA5}">
                      <a16:colId xmlns:a16="http://schemas.microsoft.com/office/drawing/2014/main" val="1425508442"/>
                    </a:ext>
                  </a:extLst>
                </a:gridCol>
                <a:gridCol w="822960">
                  <a:extLst>
                    <a:ext uri="{9D8B030D-6E8A-4147-A177-3AD203B41FA5}">
                      <a16:colId xmlns:a16="http://schemas.microsoft.com/office/drawing/2014/main" val="948514706"/>
                    </a:ext>
                  </a:extLst>
                </a:gridCol>
                <a:gridCol w="822960">
                  <a:extLst>
                    <a:ext uri="{9D8B030D-6E8A-4147-A177-3AD203B41FA5}">
                      <a16:colId xmlns:a16="http://schemas.microsoft.com/office/drawing/2014/main" val="462211159"/>
                    </a:ext>
                  </a:extLst>
                </a:gridCol>
                <a:gridCol w="822960">
                  <a:extLst>
                    <a:ext uri="{9D8B030D-6E8A-4147-A177-3AD203B41FA5}">
                      <a16:colId xmlns:a16="http://schemas.microsoft.com/office/drawing/2014/main" val="251242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187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- 2019-12-17 13:24:00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2. You have walked away with a KOSÉ Christmas Box with KOSÉ products worth RM250 each. Kindly check your Messenger to find out how to claim your prize.
Thank you for participating, The Christmas Chatbot is still available, don't forget to interact with us for the next 4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671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- 2019-12-16 12:05:42</a:t>
                      </a:r>
                      <a:r>
                        <a:rPr kumimoji="0" lang="en-US" sz="1000" b="0" i="0" u="none" strike="noStrike" kern="1200" cap="none" spc="0" normalizeH="0" baseline="0" noProof="0">
                          <a:ln>
                            <a:noFill/>
                          </a:ln>
                          <a:solidFill>
                            <a:prstClr val="black"/>
                          </a:solidFill>
                          <a:effectLst/>
                          <a:uLnTx/>
                          <a:uFillTx/>
                          <a:latin typeface="+mn-lt"/>
                          <a:ea typeface="+mn-ea"/>
                          <a:cs typeface="+mn-cs"/>
                        </a:rPr>
                        <a:t>
 'Tis the season to stock up on beauty care with these limited-time deals! 🤩Check out our christmas sets for moisturising and complete skincare!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2001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- 2019-12-11 23:59:00</a:t>
                      </a:r>
                      <a:r>
                        <a:rPr kumimoji="0" lang="en-US" sz="1000" b="0" i="0" u="none" strike="noStrike" kern="1200" cap="none" spc="0" normalizeH="0" baseline="0" noProof="0">
                          <a:ln>
                            <a:noFill/>
                          </a:ln>
                          <a:solidFill>
                            <a:prstClr val="black"/>
                          </a:solidFill>
                          <a:effectLst/>
                          <a:uLnTx/>
                          <a:uFillTx/>
                          <a:latin typeface="+mn-lt"/>
                          <a:ea typeface="+mn-ea"/>
                          <a:cs typeface="+mn-cs"/>
                        </a:rPr>
                        <a:t>
 🎊It’s Happening 🎊 😍😍
Checkout your shopping cart with all of your KOSÉ exclusive sets today!
🎁Save up to 52% on exclusive beauty sets
🎁Storewide free shipping 
Check out your shopping cart with all of your KOSÉ exclusive sets today! out during our flash sale.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2515168"/>
                  </a:ext>
                </a:extLst>
              </a:tr>
            </a:tbl>
          </a:graphicData>
        </a:graphic>
      </p:graphicFrame>
      <p:sp>
        <p:nvSpPr>
          <p:cNvPr id="4" name="Text Placeholder 3">
            <a:extLst>
              <a:ext uri="{FF2B5EF4-FFF2-40B4-BE49-F238E27FC236}">
                <a16:creationId xmlns:a16="http://schemas.microsoft.com/office/drawing/2014/main" id="{0A994E9C-BA2B-4689-AA47-DDEC347CAF3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1326042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01A23-9BBB-40E6-8AE3-D14E0D485959}"/>
              </a:ext>
            </a:extLst>
          </p:cNvPr>
          <p:cNvSpPr>
            <a:spLocks noGrp="1"/>
          </p:cNvSpPr>
          <p:nvPr>
            <p:ph type="title"/>
          </p:nvPr>
        </p:nvSpPr>
        <p:spPr/>
        <p:txBody>
          <a:bodyPr/>
          <a:lstStyle/>
          <a:p>
            <a:r>
              <a:rPr lang="en-US"/>
              <a:t>Facebook Own Posts Table | KOSÉ - 4 of 8</a:t>
            </a:r>
          </a:p>
        </p:txBody>
      </p:sp>
      <p:graphicFrame>
        <p:nvGraphicFramePr>
          <p:cNvPr id="5" name="Table Placeholder 4">
            <a:extLst>
              <a:ext uri="{FF2B5EF4-FFF2-40B4-BE49-F238E27FC236}">
                <a16:creationId xmlns:a16="http://schemas.microsoft.com/office/drawing/2014/main" id="{4F3FEC01-D1C0-4938-AE0A-7C5F8B75BAE4}"/>
              </a:ext>
            </a:extLst>
          </p:cNvPr>
          <p:cNvGraphicFramePr>
            <a:graphicFrameLocks noGrp="1"/>
          </p:cNvGraphicFramePr>
          <p:nvPr>
            <p:ph type="tbl" sz="quarter" idx="13"/>
            <p:extLst>
              <p:ext uri="{D42A27DB-BD31-4B8C-83A1-F6EECF244321}">
                <p14:modId xmlns:p14="http://schemas.microsoft.com/office/powerpoint/2010/main" val="2421187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628751"/>
                    </a:ext>
                  </a:extLst>
                </a:gridCol>
                <a:gridCol w="822960">
                  <a:extLst>
                    <a:ext uri="{9D8B030D-6E8A-4147-A177-3AD203B41FA5}">
                      <a16:colId xmlns:a16="http://schemas.microsoft.com/office/drawing/2014/main" val="2467116021"/>
                    </a:ext>
                  </a:extLst>
                </a:gridCol>
                <a:gridCol w="822960">
                  <a:extLst>
                    <a:ext uri="{9D8B030D-6E8A-4147-A177-3AD203B41FA5}">
                      <a16:colId xmlns:a16="http://schemas.microsoft.com/office/drawing/2014/main" val="3804968866"/>
                    </a:ext>
                  </a:extLst>
                </a:gridCol>
                <a:gridCol w="822960">
                  <a:extLst>
                    <a:ext uri="{9D8B030D-6E8A-4147-A177-3AD203B41FA5}">
                      <a16:colId xmlns:a16="http://schemas.microsoft.com/office/drawing/2014/main" val="3376089040"/>
                    </a:ext>
                  </a:extLst>
                </a:gridCol>
                <a:gridCol w="822960">
                  <a:extLst>
                    <a:ext uri="{9D8B030D-6E8A-4147-A177-3AD203B41FA5}">
                      <a16:colId xmlns:a16="http://schemas.microsoft.com/office/drawing/2014/main" val="1343115371"/>
                    </a:ext>
                  </a:extLst>
                </a:gridCol>
                <a:gridCol w="822960">
                  <a:extLst>
                    <a:ext uri="{9D8B030D-6E8A-4147-A177-3AD203B41FA5}">
                      <a16:colId xmlns:a16="http://schemas.microsoft.com/office/drawing/2014/main" val="2727561551"/>
                    </a:ext>
                  </a:extLst>
                </a:gridCol>
                <a:gridCol w="822960">
                  <a:extLst>
                    <a:ext uri="{9D8B030D-6E8A-4147-A177-3AD203B41FA5}">
                      <a16:colId xmlns:a16="http://schemas.microsoft.com/office/drawing/2014/main" val="2090378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695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- 2019-12-10 16:32:54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winners of KOSÉ Christmas Chatbot Week 1. You have walked away with a KOSÉ Christmas Box with KOSÉ products worth RM250 each. Kindly check your Messenger to find out how to claim your prize. 
Thank you for participating, The Christmas Chatbot is still available, don't forget to interact with us for the next 5 weeks and you might win some cool prizes!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554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- 2019-12-10 11:53:21</a:t>
                      </a:r>
                      <a:r>
                        <a:rPr kumimoji="0" lang="en-US" sz="1000" b="0" i="0" u="none" strike="noStrike" kern="1200" cap="none" spc="0" normalizeH="0" baseline="0" noProof="0">
                          <a:ln>
                            <a:noFill/>
                          </a:ln>
                          <a:solidFill>
                            <a:prstClr val="black"/>
                          </a:solidFill>
                          <a:effectLst/>
                          <a:uLnTx/>
                          <a:uFillTx/>
                          <a:latin typeface="+mn-lt"/>
                          <a:ea typeface="+mn-ea"/>
                          <a:cs typeface="+mn-cs"/>
                        </a:rPr>
                        <a:t>
 📢📢❄️KOSÉ 12.12 Grand Year End Sale❄️
Enjoy up to 52% OFF and free shipping storewide this 12.12.
Set your alarm and checkout your shopping cart at  these 2 time slots ⌛  to enjoy the best deals and free gifts!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0864118"/>
                  </a:ext>
                </a:extLst>
              </a:tr>
            </a:tbl>
          </a:graphicData>
        </a:graphic>
      </p:graphicFrame>
      <p:sp>
        <p:nvSpPr>
          <p:cNvPr id="4" name="Text Placeholder 3">
            <a:extLst>
              <a:ext uri="{FF2B5EF4-FFF2-40B4-BE49-F238E27FC236}">
                <a16:creationId xmlns:a16="http://schemas.microsoft.com/office/drawing/2014/main" id="{7F2950CA-E95C-4242-A096-7160E6628C31}"/>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177476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61001-515C-45AE-A83A-F477E283836D}"/>
              </a:ext>
            </a:extLst>
          </p:cNvPr>
          <p:cNvSpPr>
            <a:spLocks noGrp="1"/>
          </p:cNvSpPr>
          <p:nvPr>
            <p:ph type="title"/>
          </p:nvPr>
        </p:nvSpPr>
        <p:spPr/>
        <p:txBody>
          <a:bodyPr/>
          <a:lstStyle/>
          <a:p>
            <a:r>
              <a:rPr lang="en-US"/>
              <a:t>Facebook Own Posts Table | KOSÉ - 5 of 8</a:t>
            </a:r>
          </a:p>
        </p:txBody>
      </p:sp>
      <p:graphicFrame>
        <p:nvGraphicFramePr>
          <p:cNvPr id="5" name="Table Placeholder 4">
            <a:extLst>
              <a:ext uri="{FF2B5EF4-FFF2-40B4-BE49-F238E27FC236}">
                <a16:creationId xmlns:a16="http://schemas.microsoft.com/office/drawing/2014/main" id="{329EE444-3D22-4EC7-8BC2-526BF7CADF4B}"/>
              </a:ext>
            </a:extLst>
          </p:cNvPr>
          <p:cNvGraphicFramePr>
            <a:graphicFrameLocks noGrp="1"/>
          </p:cNvGraphicFramePr>
          <p:nvPr>
            <p:ph type="tbl" sz="quarter" idx="13"/>
            <p:extLst>
              <p:ext uri="{D42A27DB-BD31-4B8C-83A1-F6EECF244321}">
                <p14:modId xmlns:p14="http://schemas.microsoft.com/office/powerpoint/2010/main" val="4242345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6754617"/>
                    </a:ext>
                  </a:extLst>
                </a:gridCol>
                <a:gridCol w="822960">
                  <a:extLst>
                    <a:ext uri="{9D8B030D-6E8A-4147-A177-3AD203B41FA5}">
                      <a16:colId xmlns:a16="http://schemas.microsoft.com/office/drawing/2014/main" val="2142206646"/>
                    </a:ext>
                  </a:extLst>
                </a:gridCol>
                <a:gridCol w="822960">
                  <a:extLst>
                    <a:ext uri="{9D8B030D-6E8A-4147-A177-3AD203B41FA5}">
                      <a16:colId xmlns:a16="http://schemas.microsoft.com/office/drawing/2014/main" val="1759856039"/>
                    </a:ext>
                  </a:extLst>
                </a:gridCol>
                <a:gridCol w="822960">
                  <a:extLst>
                    <a:ext uri="{9D8B030D-6E8A-4147-A177-3AD203B41FA5}">
                      <a16:colId xmlns:a16="http://schemas.microsoft.com/office/drawing/2014/main" val="2816404317"/>
                    </a:ext>
                  </a:extLst>
                </a:gridCol>
                <a:gridCol w="822960">
                  <a:extLst>
                    <a:ext uri="{9D8B030D-6E8A-4147-A177-3AD203B41FA5}">
                      <a16:colId xmlns:a16="http://schemas.microsoft.com/office/drawing/2014/main" val="2964724216"/>
                    </a:ext>
                  </a:extLst>
                </a:gridCol>
                <a:gridCol w="822960">
                  <a:extLst>
                    <a:ext uri="{9D8B030D-6E8A-4147-A177-3AD203B41FA5}">
                      <a16:colId xmlns:a16="http://schemas.microsoft.com/office/drawing/2014/main" val="239581303"/>
                    </a:ext>
                  </a:extLst>
                </a:gridCol>
                <a:gridCol w="822960">
                  <a:extLst>
                    <a:ext uri="{9D8B030D-6E8A-4147-A177-3AD203B41FA5}">
                      <a16:colId xmlns:a16="http://schemas.microsoft.com/office/drawing/2014/main" val="2418155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688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- 2019-12-09 14:41:18</a:t>
                      </a:r>
                      <a:r>
                        <a:rPr kumimoji="0" lang="en-US" sz="1000" b="0" i="0" u="none" strike="noStrike" kern="1200" cap="none" spc="0" normalizeH="0" baseline="0" noProof="0">
                          <a:ln>
                            <a:noFill/>
                          </a:ln>
                          <a:solidFill>
                            <a:prstClr val="black"/>
                          </a:solidFill>
                          <a:effectLst/>
                          <a:uLnTx/>
                          <a:uFillTx/>
                          <a:latin typeface="+mn-lt"/>
                          <a:ea typeface="+mn-ea"/>
                          <a:cs typeface="+mn-cs"/>
                        </a:rPr>
                        <a:t>
 Our Ho-Ho-Holiday treats are here to spread joy and festive cheer. 🎉 Get these lovely little Christmas delights 🎁 when you make a minimum purchase of RM450*!
⭐Set A: RM450 &amp; above 
7pc Travel Kit
⭐Set B: RM850 &amp; above 
7 pc Travel Kit + JUNKISUI Pure Body Wash 500ml
⭐Set C: RM1300 &amp; above 
7 pc Travel Kit + JUNKISUI Pure Body Wash 500ml + INFINITY Advanced Moisture Concentrate Lotion 160ml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6462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- 2019-12-06 19:19:44</a:t>
                      </a:r>
                      <a:r>
                        <a:rPr kumimoji="0" lang="en-US" sz="1000" b="0" i="0" u="none" strike="noStrike" kern="1200" cap="none" spc="0" normalizeH="0" baseline="0" noProof="0">
                          <a:ln>
                            <a:noFill/>
                          </a:ln>
                          <a:solidFill>
                            <a:prstClr val="black"/>
                          </a:solidFill>
                          <a:effectLst/>
                          <a:uLnTx/>
                          <a:uFillTx/>
                          <a:latin typeface="+mn-lt"/>
                          <a:ea typeface="+mn-ea"/>
                          <a:cs typeface="+mn-cs"/>
                        </a:rPr>
                        <a:t>
 Snap up the KOSÉ sets that you've been eyeing on. Save up to 52% on exclusive KOSÉ promo sets with storewide free shipping from KOSÉ Lazmall. You have 6 more days to fill your shopping cart with your favourite KOSÉ sets!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5857577"/>
                  </a:ext>
                </a:extLst>
              </a:tr>
            </a:tbl>
          </a:graphicData>
        </a:graphic>
      </p:graphicFrame>
      <p:sp>
        <p:nvSpPr>
          <p:cNvPr id="4" name="Text Placeholder 3">
            <a:extLst>
              <a:ext uri="{FF2B5EF4-FFF2-40B4-BE49-F238E27FC236}">
                <a16:creationId xmlns:a16="http://schemas.microsoft.com/office/drawing/2014/main" id="{69312A4B-D73F-42C3-B682-9A0AA6D22A16}"/>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006887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33EEF-44FD-490E-926E-F23FE4486DD1}"/>
              </a:ext>
            </a:extLst>
          </p:cNvPr>
          <p:cNvSpPr>
            <a:spLocks noGrp="1"/>
          </p:cNvSpPr>
          <p:nvPr>
            <p:ph type="title"/>
          </p:nvPr>
        </p:nvSpPr>
        <p:spPr/>
        <p:txBody>
          <a:bodyPr/>
          <a:lstStyle/>
          <a:p>
            <a:r>
              <a:rPr lang="en-US"/>
              <a:t>Facebook Own Posts Table | KOSÉ - 6 of 8</a:t>
            </a:r>
          </a:p>
        </p:txBody>
      </p:sp>
      <p:graphicFrame>
        <p:nvGraphicFramePr>
          <p:cNvPr id="5" name="Table Placeholder 4">
            <a:extLst>
              <a:ext uri="{FF2B5EF4-FFF2-40B4-BE49-F238E27FC236}">
                <a16:creationId xmlns:a16="http://schemas.microsoft.com/office/drawing/2014/main" id="{EA30803B-C9A1-48FA-8F62-3011B39D72E2}"/>
              </a:ext>
            </a:extLst>
          </p:cNvPr>
          <p:cNvGraphicFramePr>
            <a:graphicFrameLocks noGrp="1"/>
          </p:cNvGraphicFramePr>
          <p:nvPr>
            <p:ph type="tbl" sz="quarter" idx="13"/>
            <p:extLst>
              <p:ext uri="{D42A27DB-BD31-4B8C-83A1-F6EECF244321}">
                <p14:modId xmlns:p14="http://schemas.microsoft.com/office/powerpoint/2010/main" val="421461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92984202"/>
                    </a:ext>
                  </a:extLst>
                </a:gridCol>
                <a:gridCol w="822960">
                  <a:extLst>
                    <a:ext uri="{9D8B030D-6E8A-4147-A177-3AD203B41FA5}">
                      <a16:colId xmlns:a16="http://schemas.microsoft.com/office/drawing/2014/main" val="2970447901"/>
                    </a:ext>
                  </a:extLst>
                </a:gridCol>
                <a:gridCol w="822960">
                  <a:extLst>
                    <a:ext uri="{9D8B030D-6E8A-4147-A177-3AD203B41FA5}">
                      <a16:colId xmlns:a16="http://schemas.microsoft.com/office/drawing/2014/main" val="1827356949"/>
                    </a:ext>
                  </a:extLst>
                </a:gridCol>
                <a:gridCol w="822960">
                  <a:extLst>
                    <a:ext uri="{9D8B030D-6E8A-4147-A177-3AD203B41FA5}">
                      <a16:colId xmlns:a16="http://schemas.microsoft.com/office/drawing/2014/main" val="1597793862"/>
                    </a:ext>
                  </a:extLst>
                </a:gridCol>
                <a:gridCol w="822960">
                  <a:extLst>
                    <a:ext uri="{9D8B030D-6E8A-4147-A177-3AD203B41FA5}">
                      <a16:colId xmlns:a16="http://schemas.microsoft.com/office/drawing/2014/main" val="1612082579"/>
                    </a:ext>
                  </a:extLst>
                </a:gridCol>
                <a:gridCol w="822960">
                  <a:extLst>
                    <a:ext uri="{9D8B030D-6E8A-4147-A177-3AD203B41FA5}">
                      <a16:colId xmlns:a16="http://schemas.microsoft.com/office/drawing/2014/main" val="3030064357"/>
                    </a:ext>
                  </a:extLst>
                </a:gridCol>
                <a:gridCol w="822960">
                  <a:extLst>
                    <a:ext uri="{9D8B030D-6E8A-4147-A177-3AD203B41FA5}">
                      <a16:colId xmlns:a16="http://schemas.microsoft.com/office/drawing/2014/main" val="849472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586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- 2019-12-04 18:16:31</a:t>
                      </a:r>
                      <a:r>
                        <a:rPr kumimoji="0" lang="en-US" sz="1000" b="0" i="0" u="none" strike="noStrike" kern="1200" cap="none" spc="0" normalizeH="0" baseline="0" noProof="0">
                          <a:ln>
                            <a:noFill/>
                          </a:ln>
                          <a:solidFill>
                            <a:prstClr val="black"/>
                          </a:solidFill>
                          <a:effectLst/>
                          <a:uLnTx/>
                          <a:uFillTx/>
                          <a:latin typeface="+mn-lt"/>
                          <a:ea typeface="+mn-ea"/>
                          <a:cs typeface="+mn-cs"/>
                        </a:rPr>
                        <a:t>
 We’ve prepared presents made just for you. 😉 Watch the video for your ‘present’ 🎁 surprise!!
#kosemy #kosemalaysia #xmas #christmas #delightfulchristmas #beauty #beautytips #beautydeals #skincare #dealoftheday #skincaremalaysia #smoothskin #beautifulskin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532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- 2019-12-02 14:44:40</a:t>
                      </a:r>
                      <a:r>
                        <a:rPr kumimoji="0" lang="en-US" sz="1000" b="0" i="0" u="none" strike="noStrike" kern="1200" cap="none" spc="0" normalizeH="0" baseline="0" noProof="0">
                          <a:ln>
                            <a:noFill/>
                          </a:ln>
                          <a:solidFill>
                            <a:prstClr val="black"/>
                          </a:solidFill>
                          <a:effectLst/>
                          <a:uLnTx/>
                          <a:uFillTx/>
                          <a:latin typeface="+mn-lt"/>
                          <a:ea typeface="+mn-ea"/>
                          <a:cs typeface="+mn-cs"/>
                        </a:rPr>
                        <a:t>
 It's the time of the year which we share the love and joy to our loyal fans! Message us and find out how you can save up to 46% on our KOSÉ Christmas Sets! 🎄
Remember to chat with us weekly, who knows you might stand a chance to win amazing prizes! 🎁
Send us a Message or comment ‘PM’ to interact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848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- 2019-11-28 19:23:25</a:t>
                      </a:r>
                      <a:r>
                        <a:rPr kumimoji="0" lang="en-US" sz="1000" b="0" i="0" u="none" strike="noStrike" kern="1200" cap="none" spc="0" normalizeH="0" baseline="0" noProof="0">
                          <a:ln>
                            <a:noFill/>
                          </a:ln>
                          <a:solidFill>
                            <a:prstClr val="black"/>
                          </a:solidFill>
                          <a:effectLst/>
                          <a:uLnTx/>
                          <a:uFillTx/>
                          <a:latin typeface="+mn-lt"/>
                          <a:ea typeface="+mn-ea"/>
                          <a:cs typeface="+mn-cs"/>
                        </a:rPr>
                        <a:t>
 We’ve baked something soft, fluffy, and sweet in our kitchen. Can you guess what it is? 🤭 Comment below!
💡 Hint: It’s in the photo.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244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- 2019-11-26 17:15:30</a:t>
                      </a:r>
                      <a:r>
                        <a:rPr kumimoji="0" lang="en-US" sz="1000" b="0" i="0" u="none" strike="noStrike" kern="1200" cap="none" spc="0" normalizeH="0" baseline="0" noProof="0">
                          <a:ln>
                            <a:noFill/>
                          </a:ln>
                          <a:solidFill>
                            <a:prstClr val="black"/>
                          </a:solidFill>
                          <a:effectLst/>
                          <a:uLnTx/>
                          <a:uFillTx/>
                          <a:latin typeface="+mn-lt"/>
                          <a:ea typeface="+mn-ea"/>
                          <a:cs typeface="+mn-cs"/>
                        </a:rPr>
                        <a:t>
 How many of you have tried our special soufflé?😉🍰 Raise your hand 🙋 in the comment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9858791"/>
                  </a:ext>
                </a:extLst>
              </a:tr>
            </a:tbl>
          </a:graphicData>
        </a:graphic>
      </p:graphicFrame>
      <p:sp>
        <p:nvSpPr>
          <p:cNvPr id="4" name="Text Placeholder 3">
            <a:extLst>
              <a:ext uri="{FF2B5EF4-FFF2-40B4-BE49-F238E27FC236}">
                <a16:creationId xmlns:a16="http://schemas.microsoft.com/office/drawing/2014/main" id="{B25B4687-364A-4DF2-B748-F89AAEC49184}"/>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3671729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7EF49-9F5A-4EEC-B53F-0E8045374B79}"/>
              </a:ext>
            </a:extLst>
          </p:cNvPr>
          <p:cNvSpPr>
            <a:spLocks noGrp="1"/>
          </p:cNvSpPr>
          <p:nvPr>
            <p:ph type="title"/>
          </p:nvPr>
        </p:nvSpPr>
        <p:spPr/>
        <p:txBody>
          <a:bodyPr/>
          <a:lstStyle/>
          <a:p>
            <a:r>
              <a:rPr lang="en-US"/>
              <a:t>Facebook Own Posts Table | KOSÉ - 7 of 8</a:t>
            </a:r>
          </a:p>
        </p:txBody>
      </p:sp>
      <p:graphicFrame>
        <p:nvGraphicFramePr>
          <p:cNvPr id="5" name="Table Placeholder 4">
            <a:extLst>
              <a:ext uri="{FF2B5EF4-FFF2-40B4-BE49-F238E27FC236}">
                <a16:creationId xmlns:a16="http://schemas.microsoft.com/office/drawing/2014/main" id="{A34CFE10-BC05-4DCE-AC6F-4C4677B53993}"/>
              </a:ext>
            </a:extLst>
          </p:cNvPr>
          <p:cNvGraphicFramePr>
            <a:graphicFrameLocks noGrp="1"/>
          </p:cNvGraphicFramePr>
          <p:nvPr>
            <p:ph type="tbl" sz="quarter" idx="13"/>
            <p:extLst>
              <p:ext uri="{D42A27DB-BD31-4B8C-83A1-F6EECF244321}">
                <p14:modId xmlns:p14="http://schemas.microsoft.com/office/powerpoint/2010/main" val="232762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7815972"/>
                    </a:ext>
                  </a:extLst>
                </a:gridCol>
                <a:gridCol w="822960">
                  <a:extLst>
                    <a:ext uri="{9D8B030D-6E8A-4147-A177-3AD203B41FA5}">
                      <a16:colId xmlns:a16="http://schemas.microsoft.com/office/drawing/2014/main" val="4148010141"/>
                    </a:ext>
                  </a:extLst>
                </a:gridCol>
                <a:gridCol w="822960">
                  <a:extLst>
                    <a:ext uri="{9D8B030D-6E8A-4147-A177-3AD203B41FA5}">
                      <a16:colId xmlns:a16="http://schemas.microsoft.com/office/drawing/2014/main" val="4168136132"/>
                    </a:ext>
                  </a:extLst>
                </a:gridCol>
                <a:gridCol w="822960">
                  <a:extLst>
                    <a:ext uri="{9D8B030D-6E8A-4147-A177-3AD203B41FA5}">
                      <a16:colId xmlns:a16="http://schemas.microsoft.com/office/drawing/2014/main" val="3837506686"/>
                    </a:ext>
                  </a:extLst>
                </a:gridCol>
                <a:gridCol w="822960">
                  <a:extLst>
                    <a:ext uri="{9D8B030D-6E8A-4147-A177-3AD203B41FA5}">
                      <a16:colId xmlns:a16="http://schemas.microsoft.com/office/drawing/2014/main" val="3178046123"/>
                    </a:ext>
                  </a:extLst>
                </a:gridCol>
                <a:gridCol w="822960">
                  <a:extLst>
                    <a:ext uri="{9D8B030D-6E8A-4147-A177-3AD203B41FA5}">
                      <a16:colId xmlns:a16="http://schemas.microsoft.com/office/drawing/2014/main" val="1666366606"/>
                    </a:ext>
                  </a:extLst>
                </a:gridCol>
                <a:gridCol w="822960">
                  <a:extLst>
                    <a:ext uri="{9D8B030D-6E8A-4147-A177-3AD203B41FA5}">
                      <a16:colId xmlns:a16="http://schemas.microsoft.com/office/drawing/2014/main" val="477075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806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- 2019-11-22 18:30:31</a:t>
                      </a:r>
                      <a:r>
                        <a:rPr kumimoji="0" lang="en-US" sz="1000" b="0" i="0" u="none" strike="noStrike" kern="1200" cap="none" spc="0" normalizeH="0" baseline="0" noProof="0">
                          <a:ln>
                            <a:noFill/>
                          </a:ln>
                          <a:solidFill>
                            <a:prstClr val="black"/>
                          </a:solidFill>
                          <a:effectLst/>
                          <a:uLnTx/>
                          <a:uFillTx/>
                          <a:latin typeface="+mn-lt"/>
                          <a:ea typeface="+mn-ea"/>
                          <a:cs typeface="+mn-cs"/>
                        </a:rPr>
                        <a:t>
 Dessert is served. 🍰 Indulge in the best ‘treat-ment’ for smooth, soufflé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155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- 2019-11-20 19:00:37</a:t>
                      </a:r>
                      <a:r>
                        <a:rPr kumimoji="0" lang="en-US" sz="1000" b="0" i="0" u="none" strike="noStrike" kern="1200" cap="none" spc="0" normalizeH="0" baseline="0" noProof="0">
                          <a:ln>
                            <a:noFill/>
                          </a:ln>
                          <a:solidFill>
                            <a:prstClr val="black"/>
                          </a:solidFill>
                          <a:effectLst/>
                          <a:uLnTx/>
                          <a:uFillTx/>
                          <a:latin typeface="+mn-lt"/>
                          <a:ea typeface="+mn-ea"/>
                          <a:cs typeface="+mn-cs"/>
                        </a:rPr>
                        <a:t>
 Need a little pick-me-up? Lighten up 🌞 with some sweet soufflé!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473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- 2019-11-18 20:11:38</a:t>
                      </a:r>
                      <a:r>
                        <a:rPr kumimoji="0" lang="en-US" sz="1000" b="0" i="0" u="none" strike="noStrike" kern="1200" cap="none" spc="0" normalizeH="0" baseline="0" noProof="0">
                          <a:ln>
                            <a:noFill/>
                          </a:ln>
                          <a:solidFill>
                            <a:prstClr val="black"/>
                          </a:solidFill>
                          <a:effectLst/>
                          <a:uLnTx/>
                          <a:uFillTx/>
                          <a:latin typeface="+mn-lt"/>
                          <a:ea typeface="+mn-ea"/>
                          <a:cs typeface="+mn-cs"/>
                        </a:rPr>
                        <a:t>
 Enjoy smooth and soufflé-like skin with the skin catch-and-disperse technology and two-layer sealing formula features of our ✨ Sekkisei Essential Souffle ✨ Give your skin a treat now with this sweet sensation!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182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- 2019-11-15 17:10:08</a:t>
                      </a:r>
                      <a:r>
                        <a:rPr kumimoji="0" lang="en-US" sz="1000" b="0" i="0" u="none" strike="noStrike" kern="1200" cap="none" spc="0" normalizeH="0" baseline="0" noProof="0">
                          <a:ln>
                            <a:noFill/>
                          </a:ln>
                          <a:solidFill>
                            <a:prstClr val="black"/>
                          </a:solidFill>
                          <a:effectLst/>
                          <a:uLnTx/>
                          <a:uFillTx/>
                          <a:latin typeface="+mn-lt"/>
                          <a:ea typeface="+mn-ea"/>
                          <a:cs typeface="+mn-cs"/>
                        </a:rPr>
                        <a:t>
 Discover soufflé-like skin with ✨Sekkisei Essential Souffle ✨. It is a two-in-one emulsion which features skin catch-and-disperse technology and two-layer sealing formula to make your skin feel as smooth and supple as a soufflé!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0911375"/>
                  </a:ext>
                </a:extLst>
              </a:tr>
            </a:tbl>
          </a:graphicData>
        </a:graphic>
      </p:graphicFrame>
      <p:sp>
        <p:nvSpPr>
          <p:cNvPr id="4" name="Text Placeholder 3">
            <a:extLst>
              <a:ext uri="{FF2B5EF4-FFF2-40B4-BE49-F238E27FC236}">
                <a16:creationId xmlns:a16="http://schemas.microsoft.com/office/drawing/2014/main" id="{DFDC7D04-12AB-4E90-89F0-86A7375977CD}"/>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8179613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B766E-625F-4FCC-9A34-099FC7768D93}"/>
              </a:ext>
            </a:extLst>
          </p:cNvPr>
          <p:cNvSpPr>
            <a:spLocks noGrp="1"/>
          </p:cNvSpPr>
          <p:nvPr>
            <p:ph type="title"/>
          </p:nvPr>
        </p:nvSpPr>
        <p:spPr/>
        <p:txBody>
          <a:bodyPr/>
          <a:lstStyle/>
          <a:p>
            <a:r>
              <a:rPr lang="en-US"/>
              <a:t>Facebook Own Posts Table | KOSÉ - 8 of 8</a:t>
            </a:r>
          </a:p>
        </p:txBody>
      </p:sp>
      <p:graphicFrame>
        <p:nvGraphicFramePr>
          <p:cNvPr id="5" name="Table Placeholder 4">
            <a:extLst>
              <a:ext uri="{FF2B5EF4-FFF2-40B4-BE49-F238E27FC236}">
                <a16:creationId xmlns:a16="http://schemas.microsoft.com/office/drawing/2014/main" id="{B24D4CED-1910-4775-9D66-3819596F805F}"/>
              </a:ext>
            </a:extLst>
          </p:cNvPr>
          <p:cNvGraphicFramePr>
            <a:graphicFrameLocks noGrp="1"/>
          </p:cNvGraphicFramePr>
          <p:nvPr>
            <p:ph type="tbl" sz="quarter" idx="13"/>
            <p:extLst>
              <p:ext uri="{D42A27DB-BD31-4B8C-83A1-F6EECF244321}">
                <p14:modId xmlns:p14="http://schemas.microsoft.com/office/powerpoint/2010/main" val="422860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6159025"/>
                    </a:ext>
                  </a:extLst>
                </a:gridCol>
                <a:gridCol w="822960">
                  <a:extLst>
                    <a:ext uri="{9D8B030D-6E8A-4147-A177-3AD203B41FA5}">
                      <a16:colId xmlns:a16="http://schemas.microsoft.com/office/drawing/2014/main" val="3036836082"/>
                    </a:ext>
                  </a:extLst>
                </a:gridCol>
                <a:gridCol w="822960">
                  <a:extLst>
                    <a:ext uri="{9D8B030D-6E8A-4147-A177-3AD203B41FA5}">
                      <a16:colId xmlns:a16="http://schemas.microsoft.com/office/drawing/2014/main" val="3768759486"/>
                    </a:ext>
                  </a:extLst>
                </a:gridCol>
                <a:gridCol w="822960">
                  <a:extLst>
                    <a:ext uri="{9D8B030D-6E8A-4147-A177-3AD203B41FA5}">
                      <a16:colId xmlns:a16="http://schemas.microsoft.com/office/drawing/2014/main" val="3505708285"/>
                    </a:ext>
                  </a:extLst>
                </a:gridCol>
                <a:gridCol w="822960">
                  <a:extLst>
                    <a:ext uri="{9D8B030D-6E8A-4147-A177-3AD203B41FA5}">
                      <a16:colId xmlns:a16="http://schemas.microsoft.com/office/drawing/2014/main" val="407850335"/>
                    </a:ext>
                  </a:extLst>
                </a:gridCol>
                <a:gridCol w="822960">
                  <a:extLst>
                    <a:ext uri="{9D8B030D-6E8A-4147-A177-3AD203B41FA5}">
                      <a16:colId xmlns:a16="http://schemas.microsoft.com/office/drawing/2014/main" val="179808787"/>
                    </a:ext>
                  </a:extLst>
                </a:gridCol>
                <a:gridCol w="822960">
                  <a:extLst>
                    <a:ext uri="{9D8B030D-6E8A-4147-A177-3AD203B41FA5}">
                      <a16:colId xmlns:a16="http://schemas.microsoft.com/office/drawing/2014/main" val="495596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835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- 2019-11-13 17:00:01</a:t>
                      </a:r>
                      <a:r>
                        <a:rPr kumimoji="0" lang="en-US" sz="1000" b="0" i="0" u="none" strike="noStrike" kern="1200" cap="none" spc="0" normalizeH="0" baseline="0" noProof="0">
                          <a:ln>
                            <a:noFill/>
                          </a:ln>
                          <a:solidFill>
                            <a:prstClr val="black"/>
                          </a:solidFill>
                          <a:effectLst/>
                          <a:uLnTx/>
                          <a:uFillTx/>
                          <a:latin typeface="+mn-lt"/>
                          <a:ea typeface="+mn-ea"/>
                          <a:cs typeface="+mn-cs"/>
                        </a:rPr>
                        <a:t>
 Feed your skin with a yummy dose of ✨Sekkisei Essential Souffle✨! With its skin catch-and-disperse technology and two-layer sealing formula, you can expect your skin to feel exactly like a delicious soufflé.
P.S. We can’t guarantee that your skin will taste like one, though.🤭😂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2121823"/>
                  </a:ext>
                </a:extLst>
              </a:tr>
            </a:tbl>
          </a:graphicData>
        </a:graphic>
      </p:graphicFrame>
      <p:sp>
        <p:nvSpPr>
          <p:cNvPr id="4" name="Text Placeholder 3">
            <a:extLst>
              <a:ext uri="{FF2B5EF4-FFF2-40B4-BE49-F238E27FC236}">
                <a16:creationId xmlns:a16="http://schemas.microsoft.com/office/drawing/2014/main" id="{2E2904B3-892E-4A3C-852B-E57BE26498E7}"/>
              </a:ext>
            </a:extLst>
          </p:cNvPr>
          <p:cNvSpPr>
            <a:spLocks noGrp="1"/>
          </p:cNvSpPr>
          <p:nvPr>
            <p:ph type="body" sz="quarter" idx="14"/>
          </p:nvPr>
        </p:nvSpPr>
        <p:spPr/>
        <p:txBody>
          <a:bodyPr/>
          <a:lstStyle/>
          <a:p>
            <a:r>
              <a:rPr lang="en-US"/>
              <a:t>10/15/2019 - 12/31/2019</a:t>
            </a:r>
          </a:p>
        </p:txBody>
      </p:sp>
    </p:spTree>
    <p:extLst>
      <p:ext uri="{BB962C8B-B14F-4D97-AF65-F5344CB8AC3E}">
        <p14:creationId xmlns:p14="http://schemas.microsoft.com/office/powerpoint/2010/main" val="2862790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69A17-202A-4ED8-BBBA-E2FDC96049D4}"/>
              </a:ext>
            </a:extLst>
          </p:cNvPr>
          <p:cNvSpPr>
            <a:spLocks noGrp="1"/>
          </p:cNvSpPr>
          <p:nvPr>
            <p:ph type="title"/>
          </p:nvPr>
        </p:nvSpPr>
        <p:spPr/>
        <p:txBody>
          <a:bodyPr/>
          <a:lstStyle/>
          <a:p>
            <a:r>
              <a:rPr lang="en-US"/>
              <a:t>Facebook Total Engagements | KOSÉ</a:t>
            </a:r>
          </a:p>
        </p:txBody>
      </p:sp>
      <p:graphicFrame>
        <p:nvGraphicFramePr>
          <p:cNvPr id="6" name="Chart Placeholder 5">
            <a:extLst>
              <a:ext uri="{FF2B5EF4-FFF2-40B4-BE49-F238E27FC236}">
                <a16:creationId xmlns:a16="http://schemas.microsoft.com/office/drawing/2014/main" id="{AA9DB1C2-7E76-40DA-80BB-1CFA0F1EAD8F}"/>
              </a:ext>
            </a:extLst>
          </p:cNvPr>
          <p:cNvGraphicFramePr>
            <a:graphicFrameLocks noGrp="1"/>
          </p:cNvGraphicFramePr>
          <p:nvPr>
            <p:ph type="chart" sz="quarter" idx="13"/>
            <p:extLst>
              <p:ext uri="{D42A27DB-BD31-4B8C-83A1-F6EECF244321}">
                <p14:modId xmlns:p14="http://schemas.microsoft.com/office/powerpoint/2010/main" val="2142318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4D8894-541E-416C-9972-AA5B36A0A8F7}"/>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A865B67C-CFC2-47D4-A6CC-BA9017CE6A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0026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4C34-8584-4435-8E8A-8273553AF9DF}"/>
              </a:ext>
            </a:extLst>
          </p:cNvPr>
          <p:cNvSpPr>
            <a:spLocks noGrp="1"/>
          </p:cNvSpPr>
          <p:nvPr>
            <p:ph type="title"/>
          </p:nvPr>
        </p:nvSpPr>
        <p:spPr/>
        <p:txBody>
          <a:bodyPr/>
          <a:lstStyle/>
          <a:p>
            <a:r>
              <a:rPr lang="en-US"/>
              <a:t>Facebook (UNIFIED) Visibility Monitoring Chart | KOSÉ</a:t>
            </a:r>
          </a:p>
        </p:txBody>
      </p:sp>
      <p:graphicFrame>
        <p:nvGraphicFramePr>
          <p:cNvPr id="6" name="Chart Placeholder 5">
            <a:extLst>
              <a:ext uri="{FF2B5EF4-FFF2-40B4-BE49-F238E27FC236}">
                <a16:creationId xmlns:a16="http://schemas.microsoft.com/office/drawing/2014/main" id="{A1E9D054-36B2-45F6-A165-723426210C37}"/>
              </a:ext>
            </a:extLst>
          </p:cNvPr>
          <p:cNvGraphicFramePr>
            <a:graphicFrameLocks noGrp="1"/>
          </p:cNvGraphicFramePr>
          <p:nvPr>
            <p:ph type="chart" sz="quarter" idx="13"/>
            <p:extLst>
              <p:ext uri="{D42A27DB-BD31-4B8C-83A1-F6EECF244321}">
                <p14:modId xmlns:p14="http://schemas.microsoft.com/office/powerpoint/2010/main" val="4099086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E4B528-4EA0-4F72-88FB-FE7AC035146B}"/>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CF265401-336A-4BDE-A939-7B94572FFE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670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13300-26D7-4DA3-BFA1-5604E244DF76}"/>
              </a:ext>
            </a:extLst>
          </p:cNvPr>
          <p:cNvSpPr>
            <a:spLocks noGrp="1"/>
          </p:cNvSpPr>
          <p:nvPr>
            <p:ph type="title"/>
          </p:nvPr>
        </p:nvSpPr>
        <p:spPr/>
        <p:txBody>
          <a:bodyPr/>
          <a:lstStyle/>
          <a:p>
            <a:r>
              <a:rPr lang="en-US"/>
              <a:t>Facebook (UNIFIED) Engagement Monitoring Chart | KOSÉ</a:t>
            </a:r>
          </a:p>
        </p:txBody>
      </p:sp>
      <p:graphicFrame>
        <p:nvGraphicFramePr>
          <p:cNvPr id="6" name="Chart Placeholder 5">
            <a:extLst>
              <a:ext uri="{FF2B5EF4-FFF2-40B4-BE49-F238E27FC236}">
                <a16:creationId xmlns:a16="http://schemas.microsoft.com/office/drawing/2014/main" id="{FF57E897-0ED0-444A-B949-651D6F480FC4}"/>
              </a:ext>
            </a:extLst>
          </p:cNvPr>
          <p:cNvGraphicFramePr>
            <a:graphicFrameLocks noGrp="1"/>
          </p:cNvGraphicFramePr>
          <p:nvPr>
            <p:ph type="chart" sz="quarter" idx="13"/>
            <p:extLst>
              <p:ext uri="{D42A27DB-BD31-4B8C-83A1-F6EECF244321}">
                <p14:modId xmlns:p14="http://schemas.microsoft.com/office/powerpoint/2010/main" val="284635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7B9DB-E0E5-4D42-99EF-F30A96D3735A}"/>
              </a:ext>
            </a:extLst>
          </p:cNvPr>
          <p:cNvSpPr>
            <a:spLocks noGrp="1"/>
          </p:cNvSpPr>
          <p:nvPr>
            <p:ph type="body" sz="quarter" idx="14"/>
          </p:nvPr>
        </p:nvSpPr>
        <p:spPr/>
        <p:txBody>
          <a:bodyPr/>
          <a:lstStyle/>
          <a:p>
            <a:r>
              <a:rPr lang="en-US"/>
              <a:t>10/15/2019 - 12/31/2019</a:t>
            </a:r>
          </a:p>
        </p:txBody>
      </p:sp>
      <p:sp>
        <p:nvSpPr>
          <p:cNvPr id="5" name="Footer Placeholder 4">
            <a:extLst>
              <a:ext uri="{FF2B5EF4-FFF2-40B4-BE49-F238E27FC236}">
                <a16:creationId xmlns:a16="http://schemas.microsoft.com/office/drawing/2014/main" id="{8D206B57-FD88-4119-8486-D1BC8B484E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5848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855</Words>
  <Application>Microsoft Office PowerPoint</Application>
  <PresentationFormat>On-screen Show (4:3)</PresentationFormat>
  <Paragraphs>429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master template1</vt:lpstr>
      <vt:lpstr>Facebook Key Metrics Table | KOSÉ</vt:lpstr>
      <vt:lpstr>Facebook Reach | KOSÉ</vt:lpstr>
      <vt:lpstr>Facebook Engaged Users | KOSÉ</vt:lpstr>
      <vt:lpstr>Facebook Average Reactions Per Post | KOSÉ</vt:lpstr>
      <vt:lpstr>Facebook Interactions Distribution | KOSÉ</vt:lpstr>
      <vt:lpstr>Facebook Interaction Rate By Weekday | KOSÉ</vt:lpstr>
      <vt:lpstr>Facebook (FB) Custom Own Posts Table (new) | KOSÉ</vt:lpstr>
      <vt:lpstr>Facebook Fan Demographics | KOSÉ</vt:lpstr>
      <vt:lpstr>Facebook Interaction Rate | KOSÉ</vt:lpstr>
      <vt:lpstr>Facebook Fans Total | KOSÉ</vt:lpstr>
      <vt:lpstr>Facebook Page Views | KOSÉ</vt:lpstr>
      <vt:lpstr>Facebook Fans By City Table | KOSÉ - 1 of 3</vt:lpstr>
      <vt:lpstr>Facebook Fans By City Table | KOSÉ - 2 of 3</vt:lpstr>
      <vt:lpstr>Facebook Fans By City Table | KOSÉ - 3 of 3</vt:lpstr>
      <vt:lpstr>Facebook Own Posts Table | KOSÉ - 1 of 8</vt:lpstr>
      <vt:lpstr>Facebook Own Posts Table | KOSÉ - 2 of 8</vt:lpstr>
      <vt:lpstr>Facebook Own Posts Table | KOSÉ - 3 of 8</vt:lpstr>
      <vt:lpstr>Facebook Own Posts Table | KOSÉ - 4 of 8</vt:lpstr>
      <vt:lpstr>Facebook Own Posts Table | KOSÉ - 5 of 8</vt:lpstr>
      <vt:lpstr>Facebook Own Posts Table | KOSÉ - 6 of 8</vt:lpstr>
      <vt:lpstr>Facebook Own Posts Table | KOSÉ - 7 of 8</vt:lpstr>
      <vt:lpstr>Facebook Own Posts Table | KOSÉ - 8 of 8</vt:lpstr>
      <vt:lpstr>Facebook Total Engagements | KOSÉ</vt:lpstr>
      <vt:lpstr>Facebook (UNIFIED) Visibility Monitoring Chart | KOSÉ</vt:lpstr>
      <vt:lpstr>Facebook (UNIFIED) Engagement Monitoring Chart | KOSÉ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template1</dc:title>
  <dc:creator>Frederik Peiniger</dc:creator>
  <cp:lastModifiedBy>Frederik Peiniger</cp:lastModifiedBy>
  <cp:revision>1</cp:revision>
  <dcterms:created xsi:type="dcterms:W3CDTF">2020-11-13T03:06:22Z</dcterms:created>
  <dcterms:modified xsi:type="dcterms:W3CDTF">2020-11-13T03:07:13Z</dcterms:modified>
</cp:coreProperties>
</file>