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3" r:id="rId17"/>
    <p:sldId id="274" r:id="rId18"/>
    <p:sldId id="275" r:id="rId19"/>
    <p:sldId id="276" r:id="rId20"/>
    <p:sldId id="277" r:id="rId21"/>
    <p:sldId id="278" r:id="rId22"/>
    <p:sldId id="279" r:id="rId23"/>
    <p:sldId id="280" r:id="rId24"/>
    <p:sldId id="281"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KOSÉ</c:v>
                </c:pt>
              </c:strCache>
            </c:strRef>
          </c:tx>
          <c:spPr>
            <a:ln w="28575" cap="rnd">
              <a:solidFill>
                <a:schemeClr val="accent1"/>
              </a:solidFill>
              <a:round/>
            </a:ln>
            <a:effectLst/>
          </c:spPr>
          <c:marker>
            <c:symbol val="none"/>
          </c:marker>
          <c:cat>
            <c:numRef>
              <c:f>Sheet1!$A$2:$A$79</c:f>
              <c:numCache>
                <c:formatCode>m/d/yyyy</c:formatCode>
                <c:ptCount val="78"/>
                <c:pt idx="0">
                  <c:v>43753</c:v>
                </c:pt>
                <c:pt idx="1">
                  <c:v>43754</c:v>
                </c:pt>
                <c:pt idx="2">
                  <c:v>43755</c:v>
                </c:pt>
                <c:pt idx="3">
                  <c:v>43756</c:v>
                </c:pt>
                <c:pt idx="4">
                  <c:v>43757</c:v>
                </c:pt>
                <c:pt idx="5">
                  <c:v>43758</c:v>
                </c:pt>
                <c:pt idx="6">
                  <c:v>43759</c:v>
                </c:pt>
                <c:pt idx="7">
                  <c:v>43760</c:v>
                </c:pt>
                <c:pt idx="8">
                  <c:v>43761</c:v>
                </c:pt>
                <c:pt idx="9">
                  <c:v>43762</c:v>
                </c:pt>
                <c:pt idx="10">
                  <c:v>43763</c:v>
                </c:pt>
                <c:pt idx="11">
                  <c:v>43764</c:v>
                </c:pt>
                <c:pt idx="12">
                  <c:v>43765</c:v>
                </c:pt>
                <c:pt idx="13">
                  <c:v>43766</c:v>
                </c:pt>
                <c:pt idx="14">
                  <c:v>43767</c:v>
                </c:pt>
                <c:pt idx="15">
                  <c:v>43768</c:v>
                </c:pt>
                <c:pt idx="16">
                  <c:v>43769</c:v>
                </c:pt>
                <c:pt idx="17">
                  <c:v>43770</c:v>
                </c:pt>
                <c:pt idx="18">
                  <c:v>43771</c:v>
                </c:pt>
                <c:pt idx="19">
                  <c:v>43772</c:v>
                </c:pt>
                <c:pt idx="20">
                  <c:v>43773</c:v>
                </c:pt>
                <c:pt idx="21">
                  <c:v>43774</c:v>
                </c:pt>
                <c:pt idx="22">
                  <c:v>43775</c:v>
                </c:pt>
                <c:pt idx="23">
                  <c:v>43776</c:v>
                </c:pt>
                <c:pt idx="24">
                  <c:v>43777</c:v>
                </c:pt>
                <c:pt idx="25">
                  <c:v>43778</c:v>
                </c:pt>
                <c:pt idx="26">
                  <c:v>43779</c:v>
                </c:pt>
                <c:pt idx="27">
                  <c:v>43780</c:v>
                </c:pt>
                <c:pt idx="28">
                  <c:v>43781</c:v>
                </c:pt>
                <c:pt idx="29">
                  <c:v>43782</c:v>
                </c:pt>
                <c:pt idx="30">
                  <c:v>43783</c:v>
                </c:pt>
                <c:pt idx="31">
                  <c:v>43784</c:v>
                </c:pt>
                <c:pt idx="32">
                  <c:v>43785</c:v>
                </c:pt>
                <c:pt idx="33">
                  <c:v>43786</c:v>
                </c:pt>
                <c:pt idx="34">
                  <c:v>43787</c:v>
                </c:pt>
                <c:pt idx="35">
                  <c:v>43788</c:v>
                </c:pt>
                <c:pt idx="36">
                  <c:v>43789</c:v>
                </c:pt>
                <c:pt idx="37">
                  <c:v>43790</c:v>
                </c:pt>
                <c:pt idx="38">
                  <c:v>43791</c:v>
                </c:pt>
                <c:pt idx="39">
                  <c:v>43792</c:v>
                </c:pt>
                <c:pt idx="40">
                  <c:v>43793</c:v>
                </c:pt>
                <c:pt idx="41">
                  <c:v>43794</c:v>
                </c:pt>
                <c:pt idx="42">
                  <c:v>43795</c:v>
                </c:pt>
                <c:pt idx="43">
                  <c:v>43796</c:v>
                </c:pt>
                <c:pt idx="44">
                  <c:v>43797</c:v>
                </c:pt>
                <c:pt idx="45">
                  <c:v>43798</c:v>
                </c:pt>
                <c:pt idx="46">
                  <c:v>43799</c:v>
                </c:pt>
                <c:pt idx="47">
                  <c:v>43800</c:v>
                </c:pt>
                <c:pt idx="48">
                  <c:v>43801</c:v>
                </c:pt>
                <c:pt idx="49">
                  <c:v>43802</c:v>
                </c:pt>
                <c:pt idx="50">
                  <c:v>43803</c:v>
                </c:pt>
                <c:pt idx="51">
                  <c:v>43804</c:v>
                </c:pt>
                <c:pt idx="52">
                  <c:v>43805</c:v>
                </c:pt>
                <c:pt idx="53">
                  <c:v>43806</c:v>
                </c:pt>
                <c:pt idx="54">
                  <c:v>43807</c:v>
                </c:pt>
                <c:pt idx="55">
                  <c:v>43808</c:v>
                </c:pt>
                <c:pt idx="56">
                  <c:v>43809</c:v>
                </c:pt>
                <c:pt idx="57">
                  <c:v>43810</c:v>
                </c:pt>
                <c:pt idx="58">
                  <c:v>43811</c:v>
                </c:pt>
                <c:pt idx="59">
                  <c:v>43812</c:v>
                </c:pt>
                <c:pt idx="60">
                  <c:v>43813</c:v>
                </c:pt>
                <c:pt idx="61">
                  <c:v>43814</c:v>
                </c:pt>
                <c:pt idx="62">
                  <c:v>43815</c:v>
                </c:pt>
                <c:pt idx="63">
                  <c:v>43816</c:v>
                </c:pt>
                <c:pt idx="64">
                  <c:v>43817</c:v>
                </c:pt>
                <c:pt idx="65">
                  <c:v>43818</c:v>
                </c:pt>
                <c:pt idx="66">
                  <c:v>43819</c:v>
                </c:pt>
                <c:pt idx="67">
                  <c:v>43820</c:v>
                </c:pt>
                <c:pt idx="68">
                  <c:v>43821</c:v>
                </c:pt>
                <c:pt idx="69">
                  <c:v>43822</c:v>
                </c:pt>
                <c:pt idx="70">
                  <c:v>43823</c:v>
                </c:pt>
                <c:pt idx="71">
                  <c:v>43824</c:v>
                </c:pt>
                <c:pt idx="72">
                  <c:v>43825</c:v>
                </c:pt>
                <c:pt idx="73">
                  <c:v>43826</c:v>
                </c:pt>
                <c:pt idx="74">
                  <c:v>43827</c:v>
                </c:pt>
                <c:pt idx="75">
                  <c:v>43828</c:v>
                </c:pt>
                <c:pt idx="76">
                  <c:v>43829</c:v>
                </c:pt>
                <c:pt idx="77">
                  <c:v>43830</c:v>
                </c:pt>
              </c:numCache>
            </c:numRef>
          </c:cat>
          <c:val>
            <c:numRef>
              <c:f>Sheet1!$B$2:$B$79</c:f>
              <c:numCache>
                <c:formatCode>General</c:formatCode>
                <c:ptCount val="78"/>
                <c:pt idx="0">
                  <c:v>78088</c:v>
                </c:pt>
                <c:pt idx="1">
                  <c:v>74230</c:v>
                </c:pt>
                <c:pt idx="2">
                  <c:v>156104</c:v>
                </c:pt>
                <c:pt idx="3">
                  <c:v>220887</c:v>
                </c:pt>
                <c:pt idx="4">
                  <c:v>200315</c:v>
                </c:pt>
                <c:pt idx="5">
                  <c:v>28329</c:v>
                </c:pt>
                <c:pt idx="6">
                  <c:v>25329</c:v>
                </c:pt>
                <c:pt idx="7">
                  <c:v>27627</c:v>
                </c:pt>
                <c:pt idx="8">
                  <c:v>30843</c:v>
                </c:pt>
                <c:pt idx="9">
                  <c:v>27734</c:v>
                </c:pt>
                <c:pt idx="10">
                  <c:v>31174</c:v>
                </c:pt>
                <c:pt idx="11">
                  <c:v>33032</c:v>
                </c:pt>
                <c:pt idx="12">
                  <c:v>31413</c:v>
                </c:pt>
                <c:pt idx="13">
                  <c:v>29489</c:v>
                </c:pt>
                <c:pt idx="14">
                  <c:v>30002</c:v>
                </c:pt>
                <c:pt idx="15">
                  <c:v>9799</c:v>
                </c:pt>
                <c:pt idx="16">
                  <c:v>1476</c:v>
                </c:pt>
                <c:pt idx="17">
                  <c:v>237</c:v>
                </c:pt>
                <c:pt idx="18">
                  <c:v>116</c:v>
                </c:pt>
                <c:pt idx="19">
                  <c:v>108</c:v>
                </c:pt>
                <c:pt idx="20">
                  <c:v>48496</c:v>
                </c:pt>
                <c:pt idx="21">
                  <c:v>286599</c:v>
                </c:pt>
                <c:pt idx="22">
                  <c:v>365175</c:v>
                </c:pt>
                <c:pt idx="23">
                  <c:v>326768</c:v>
                </c:pt>
                <c:pt idx="24">
                  <c:v>355431</c:v>
                </c:pt>
                <c:pt idx="25">
                  <c:v>359707</c:v>
                </c:pt>
                <c:pt idx="26">
                  <c:v>557224</c:v>
                </c:pt>
                <c:pt idx="27">
                  <c:v>134916</c:v>
                </c:pt>
                <c:pt idx="28">
                  <c:v>110934</c:v>
                </c:pt>
                <c:pt idx="29">
                  <c:v>67264</c:v>
                </c:pt>
                <c:pt idx="30">
                  <c:v>20332</c:v>
                </c:pt>
                <c:pt idx="31">
                  <c:v>21442</c:v>
                </c:pt>
                <c:pt idx="32">
                  <c:v>137309</c:v>
                </c:pt>
                <c:pt idx="33">
                  <c:v>249002</c:v>
                </c:pt>
                <c:pt idx="34">
                  <c:v>192179</c:v>
                </c:pt>
                <c:pt idx="35">
                  <c:v>140978</c:v>
                </c:pt>
                <c:pt idx="36">
                  <c:v>157997</c:v>
                </c:pt>
                <c:pt idx="37">
                  <c:v>175994</c:v>
                </c:pt>
                <c:pt idx="38">
                  <c:v>207639</c:v>
                </c:pt>
                <c:pt idx="39">
                  <c:v>229720</c:v>
                </c:pt>
                <c:pt idx="40">
                  <c:v>199664</c:v>
                </c:pt>
                <c:pt idx="41">
                  <c:v>165062</c:v>
                </c:pt>
                <c:pt idx="42">
                  <c:v>147862</c:v>
                </c:pt>
                <c:pt idx="43">
                  <c:v>154152</c:v>
                </c:pt>
                <c:pt idx="44">
                  <c:v>148111</c:v>
                </c:pt>
                <c:pt idx="45">
                  <c:v>157950</c:v>
                </c:pt>
                <c:pt idx="46">
                  <c:v>70496</c:v>
                </c:pt>
                <c:pt idx="47">
                  <c:v>987</c:v>
                </c:pt>
                <c:pt idx="48">
                  <c:v>24669</c:v>
                </c:pt>
                <c:pt idx="49">
                  <c:v>17843</c:v>
                </c:pt>
                <c:pt idx="50">
                  <c:v>25558</c:v>
                </c:pt>
                <c:pt idx="51">
                  <c:v>128354</c:v>
                </c:pt>
                <c:pt idx="52">
                  <c:v>139754</c:v>
                </c:pt>
                <c:pt idx="53">
                  <c:v>132242</c:v>
                </c:pt>
                <c:pt idx="54">
                  <c:v>160899</c:v>
                </c:pt>
                <c:pt idx="55">
                  <c:v>150727</c:v>
                </c:pt>
                <c:pt idx="56">
                  <c:v>279554</c:v>
                </c:pt>
                <c:pt idx="57">
                  <c:v>328885</c:v>
                </c:pt>
                <c:pt idx="58">
                  <c:v>204794</c:v>
                </c:pt>
                <c:pt idx="59">
                  <c:v>253933</c:v>
                </c:pt>
                <c:pt idx="60">
                  <c:v>144948</c:v>
                </c:pt>
                <c:pt idx="61">
                  <c:v>86472</c:v>
                </c:pt>
                <c:pt idx="62">
                  <c:v>80632</c:v>
                </c:pt>
                <c:pt idx="63">
                  <c:v>81177</c:v>
                </c:pt>
                <c:pt idx="64">
                  <c:v>64371</c:v>
                </c:pt>
                <c:pt idx="65">
                  <c:v>63765</c:v>
                </c:pt>
                <c:pt idx="66">
                  <c:v>150920</c:v>
                </c:pt>
                <c:pt idx="67">
                  <c:v>193033</c:v>
                </c:pt>
                <c:pt idx="68">
                  <c:v>190166</c:v>
                </c:pt>
                <c:pt idx="69">
                  <c:v>184190</c:v>
                </c:pt>
                <c:pt idx="70">
                  <c:v>200767</c:v>
                </c:pt>
                <c:pt idx="71">
                  <c:v>194609</c:v>
                </c:pt>
                <c:pt idx="72">
                  <c:v>198754</c:v>
                </c:pt>
                <c:pt idx="73">
                  <c:v>205176</c:v>
                </c:pt>
                <c:pt idx="74">
                  <c:v>170672</c:v>
                </c:pt>
                <c:pt idx="75">
                  <c:v>235776</c:v>
                </c:pt>
                <c:pt idx="76">
                  <c:v>272718</c:v>
                </c:pt>
                <c:pt idx="77">
                  <c:v>43012</c:v>
                </c:pt>
              </c:numCache>
            </c:numRef>
          </c:val>
          <c:smooth val="0"/>
          <c:extLst>
            <c:ext xmlns:c16="http://schemas.microsoft.com/office/drawing/2014/chart" uri="{C3380CC4-5D6E-409C-BE32-E72D297353CC}">
              <c16:uniqueId val="{00000000-EE84-43B3-B3E4-D64872E4218E}"/>
            </c:ext>
          </c:extLst>
        </c:ser>
        <c:dLbls>
          <c:showLegendKey val="0"/>
          <c:showVal val="0"/>
          <c:showCatName val="0"/>
          <c:showSerName val="0"/>
          <c:showPercent val="0"/>
          <c:showBubbleSize val="0"/>
        </c:dLbls>
        <c:smooth val="0"/>
        <c:axId val="321165968"/>
        <c:axId val="321164984"/>
      </c:lineChart>
      <c:dateAx>
        <c:axId val="321165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164984"/>
        <c:crosses val="autoZero"/>
        <c:auto val="1"/>
        <c:lblOffset val="100"/>
        <c:baseTimeUnit val="days"/>
      </c:dateAx>
      <c:valAx>
        <c:axId val="321164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165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KOSÉ</c:v>
                </c:pt>
              </c:strCache>
            </c:strRef>
          </c:tx>
          <c:spPr>
            <a:ln w="28575" cap="rnd">
              <a:solidFill>
                <a:schemeClr val="accent1"/>
              </a:solidFill>
              <a:round/>
            </a:ln>
            <a:effectLst/>
          </c:spPr>
          <c:marker>
            <c:symbol val="none"/>
          </c:marker>
          <c:cat>
            <c:numRef>
              <c:f>Sheet1!$A$2:$A$79</c:f>
              <c:numCache>
                <c:formatCode>m/d/yyyy</c:formatCode>
                <c:ptCount val="78"/>
                <c:pt idx="0">
                  <c:v>43753</c:v>
                </c:pt>
                <c:pt idx="1">
                  <c:v>43754</c:v>
                </c:pt>
                <c:pt idx="2">
                  <c:v>43755</c:v>
                </c:pt>
                <c:pt idx="3">
                  <c:v>43756</c:v>
                </c:pt>
                <c:pt idx="4">
                  <c:v>43757</c:v>
                </c:pt>
                <c:pt idx="5">
                  <c:v>43758</c:v>
                </c:pt>
                <c:pt idx="6">
                  <c:v>43759</c:v>
                </c:pt>
                <c:pt idx="7">
                  <c:v>43760</c:v>
                </c:pt>
                <c:pt idx="8">
                  <c:v>43761</c:v>
                </c:pt>
                <c:pt idx="9">
                  <c:v>43762</c:v>
                </c:pt>
                <c:pt idx="10">
                  <c:v>43763</c:v>
                </c:pt>
                <c:pt idx="11">
                  <c:v>43764</c:v>
                </c:pt>
                <c:pt idx="12">
                  <c:v>43765</c:v>
                </c:pt>
                <c:pt idx="13">
                  <c:v>43766</c:v>
                </c:pt>
                <c:pt idx="14">
                  <c:v>43767</c:v>
                </c:pt>
                <c:pt idx="15">
                  <c:v>43768</c:v>
                </c:pt>
                <c:pt idx="16">
                  <c:v>43769</c:v>
                </c:pt>
                <c:pt idx="17">
                  <c:v>43770</c:v>
                </c:pt>
                <c:pt idx="18">
                  <c:v>43771</c:v>
                </c:pt>
                <c:pt idx="19">
                  <c:v>43772</c:v>
                </c:pt>
                <c:pt idx="20">
                  <c:v>43773</c:v>
                </c:pt>
                <c:pt idx="21">
                  <c:v>43774</c:v>
                </c:pt>
                <c:pt idx="22">
                  <c:v>43775</c:v>
                </c:pt>
                <c:pt idx="23">
                  <c:v>43776</c:v>
                </c:pt>
                <c:pt idx="24">
                  <c:v>43777</c:v>
                </c:pt>
                <c:pt idx="25">
                  <c:v>43778</c:v>
                </c:pt>
                <c:pt idx="26">
                  <c:v>43779</c:v>
                </c:pt>
                <c:pt idx="27">
                  <c:v>43780</c:v>
                </c:pt>
                <c:pt idx="28">
                  <c:v>43781</c:v>
                </c:pt>
                <c:pt idx="29">
                  <c:v>43782</c:v>
                </c:pt>
                <c:pt idx="30">
                  <c:v>43783</c:v>
                </c:pt>
                <c:pt idx="31">
                  <c:v>43784</c:v>
                </c:pt>
                <c:pt idx="32">
                  <c:v>43785</c:v>
                </c:pt>
                <c:pt idx="33">
                  <c:v>43786</c:v>
                </c:pt>
                <c:pt idx="34">
                  <c:v>43787</c:v>
                </c:pt>
                <c:pt idx="35">
                  <c:v>43788</c:v>
                </c:pt>
                <c:pt idx="36">
                  <c:v>43789</c:v>
                </c:pt>
                <c:pt idx="37">
                  <c:v>43790</c:v>
                </c:pt>
                <c:pt idx="38">
                  <c:v>43791</c:v>
                </c:pt>
                <c:pt idx="39">
                  <c:v>43792</c:v>
                </c:pt>
                <c:pt idx="40">
                  <c:v>43793</c:v>
                </c:pt>
                <c:pt idx="41">
                  <c:v>43794</c:v>
                </c:pt>
                <c:pt idx="42">
                  <c:v>43795</c:v>
                </c:pt>
                <c:pt idx="43">
                  <c:v>43796</c:v>
                </c:pt>
                <c:pt idx="44">
                  <c:v>43797</c:v>
                </c:pt>
                <c:pt idx="45">
                  <c:v>43798</c:v>
                </c:pt>
                <c:pt idx="46">
                  <c:v>43799</c:v>
                </c:pt>
                <c:pt idx="47">
                  <c:v>43800</c:v>
                </c:pt>
                <c:pt idx="48">
                  <c:v>43801</c:v>
                </c:pt>
                <c:pt idx="49">
                  <c:v>43802</c:v>
                </c:pt>
                <c:pt idx="50">
                  <c:v>43803</c:v>
                </c:pt>
                <c:pt idx="51">
                  <c:v>43804</c:v>
                </c:pt>
                <c:pt idx="52">
                  <c:v>43805</c:v>
                </c:pt>
                <c:pt idx="53">
                  <c:v>43806</c:v>
                </c:pt>
                <c:pt idx="54">
                  <c:v>43807</c:v>
                </c:pt>
                <c:pt idx="55">
                  <c:v>43808</c:v>
                </c:pt>
                <c:pt idx="56">
                  <c:v>43809</c:v>
                </c:pt>
                <c:pt idx="57">
                  <c:v>43810</c:v>
                </c:pt>
                <c:pt idx="58">
                  <c:v>43811</c:v>
                </c:pt>
                <c:pt idx="59">
                  <c:v>43812</c:v>
                </c:pt>
                <c:pt idx="60">
                  <c:v>43813</c:v>
                </c:pt>
                <c:pt idx="61">
                  <c:v>43814</c:v>
                </c:pt>
                <c:pt idx="62">
                  <c:v>43815</c:v>
                </c:pt>
                <c:pt idx="63">
                  <c:v>43816</c:v>
                </c:pt>
                <c:pt idx="64">
                  <c:v>43817</c:v>
                </c:pt>
                <c:pt idx="65">
                  <c:v>43818</c:v>
                </c:pt>
                <c:pt idx="66">
                  <c:v>43819</c:v>
                </c:pt>
                <c:pt idx="67">
                  <c:v>43820</c:v>
                </c:pt>
                <c:pt idx="68">
                  <c:v>43821</c:v>
                </c:pt>
                <c:pt idx="69">
                  <c:v>43822</c:v>
                </c:pt>
                <c:pt idx="70">
                  <c:v>43823</c:v>
                </c:pt>
                <c:pt idx="71">
                  <c:v>43824</c:v>
                </c:pt>
                <c:pt idx="72">
                  <c:v>43825</c:v>
                </c:pt>
                <c:pt idx="73">
                  <c:v>43826</c:v>
                </c:pt>
                <c:pt idx="74">
                  <c:v>43827</c:v>
                </c:pt>
                <c:pt idx="75">
                  <c:v>43828</c:v>
                </c:pt>
                <c:pt idx="76">
                  <c:v>43829</c:v>
                </c:pt>
                <c:pt idx="77">
                  <c:v>43830</c:v>
                </c:pt>
              </c:numCache>
            </c:numRef>
          </c:cat>
          <c:val>
            <c:numRef>
              <c:f>Sheet1!$B$2:$B$79</c:f>
              <c:numCache>
                <c:formatCode>General</c:formatCode>
                <c:ptCount val="78"/>
                <c:pt idx="0">
                  <c:v>1154</c:v>
                </c:pt>
                <c:pt idx="1">
                  <c:v>767</c:v>
                </c:pt>
                <c:pt idx="2">
                  <c:v>3887</c:v>
                </c:pt>
                <c:pt idx="3">
                  <c:v>4551</c:v>
                </c:pt>
                <c:pt idx="4">
                  <c:v>3934</c:v>
                </c:pt>
                <c:pt idx="5">
                  <c:v>161</c:v>
                </c:pt>
                <c:pt idx="6">
                  <c:v>130</c:v>
                </c:pt>
                <c:pt idx="7">
                  <c:v>74</c:v>
                </c:pt>
                <c:pt idx="8">
                  <c:v>187</c:v>
                </c:pt>
                <c:pt idx="9">
                  <c:v>100</c:v>
                </c:pt>
                <c:pt idx="10">
                  <c:v>117</c:v>
                </c:pt>
                <c:pt idx="11">
                  <c:v>107</c:v>
                </c:pt>
                <c:pt idx="12">
                  <c:v>73</c:v>
                </c:pt>
                <c:pt idx="13">
                  <c:v>117</c:v>
                </c:pt>
                <c:pt idx="14">
                  <c:v>105</c:v>
                </c:pt>
                <c:pt idx="15">
                  <c:v>71</c:v>
                </c:pt>
                <c:pt idx="16">
                  <c:v>56</c:v>
                </c:pt>
                <c:pt idx="17">
                  <c:v>58</c:v>
                </c:pt>
                <c:pt idx="18">
                  <c:v>50</c:v>
                </c:pt>
                <c:pt idx="19">
                  <c:v>35</c:v>
                </c:pt>
                <c:pt idx="20">
                  <c:v>1707</c:v>
                </c:pt>
                <c:pt idx="21">
                  <c:v>7520</c:v>
                </c:pt>
                <c:pt idx="22">
                  <c:v>8218</c:v>
                </c:pt>
                <c:pt idx="23">
                  <c:v>6907</c:v>
                </c:pt>
                <c:pt idx="24">
                  <c:v>7529</c:v>
                </c:pt>
                <c:pt idx="25">
                  <c:v>8162</c:v>
                </c:pt>
                <c:pt idx="26">
                  <c:v>10951</c:v>
                </c:pt>
                <c:pt idx="27">
                  <c:v>4003</c:v>
                </c:pt>
                <c:pt idx="28">
                  <c:v>2681</c:v>
                </c:pt>
                <c:pt idx="29">
                  <c:v>792</c:v>
                </c:pt>
                <c:pt idx="30">
                  <c:v>61</c:v>
                </c:pt>
                <c:pt idx="31">
                  <c:v>72</c:v>
                </c:pt>
                <c:pt idx="32">
                  <c:v>1462</c:v>
                </c:pt>
                <c:pt idx="33">
                  <c:v>3250</c:v>
                </c:pt>
                <c:pt idx="34">
                  <c:v>2434</c:v>
                </c:pt>
                <c:pt idx="35">
                  <c:v>1714</c:v>
                </c:pt>
                <c:pt idx="36">
                  <c:v>1825</c:v>
                </c:pt>
                <c:pt idx="37">
                  <c:v>2304</c:v>
                </c:pt>
                <c:pt idx="38">
                  <c:v>2267</c:v>
                </c:pt>
                <c:pt idx="39">
                  <c:v>2347</c:v>
                </c:pt>
                <c:pt idx="40">
                  <c:v>1977</c:v>
                </c:pt>
                <c:pt idx="41">
                  <c:v>1528</c:v>
                </c:pt>
                <c:pt idx="42">
                  <c:v>1424</c:v>
                </c:pt>
                <c:pt idx="43">
                  <c:v>1634</c:v>
                </c:pt>
                <c:pt idx="44">
                  <c:v>1468</c:v>
                </c:pt>
                <c:pt idx="45">
                  <c:v>1454</c:v>
                </c:pt>
                <c:pt idx="46">
                  <c:v>616</c:v>
                </c:pt>
                <c:pt idx="47">
                  <c:v>58</c:v>
                </c:pt>
                <c:pt idx="48">
                  <c:v>539</c:v>
                </c:pt>
                <c:pt idx="49">
                  <c:v>326</c:v>
                </c:pt>
                <c:pt idx="50">
                  <c:v>754</c:v>
                </c:pt>
                <c:pt idx="51">
                  <c:v>5628</c:v>
                </c:pt>
                <c:pt idx="52">
                  <c:v>5200</c:v>
                </c:pt>
                <c:pt idx="53">
                  <c:v>4180</c:v>
                </c:pt>
                <c:pt idx="54">
                  <c:v>4075</c:v>
                </c:pt>
                <c:pt idx="55">
                  <c:v>3493</c:v>
                </c:pt>
                <c:pt idx="56">
                  <c:v>3654</c:v>
                </c:pt>
                <c:pt idx="57">
                  <c:v>3527</c:v>
                </c:pt>
                <c:pt idx="58">
                  <c:v>2022</c:v>
                </c:pt>
                <c:pt idx="59">
                  <c:v>2001</c:v>
                </c:pt>
                <c:pt idx="60">
                  <c:v>1823</c:v>
                </c:pt>
                <c:pt idx="61">
                  <c:v>1941</c:v>
                </c:pt>
                <c:pt idx="62">
                  <c:v>2172</c:v>
                </c:pt>
                <c:pt idx="63">
                  <c:v>1840</c:v>
                </c:pt>
                <c:pt idx="64">
                  <c:v>1422</c:v>
                </c:pt>
                <c:pt idx="65">
                  <c:v>1782</c:v>
                </c:pt>
                <c:pt idx="66">
                  <c:v>2863</c:v>
                </c:pt>
                <c:pt idx="67">
                  <c:v>2867</c:v>
                </c:pt>
                <c:pt idx="68">
                  <c:v>3041</c:v>
                </c:pt>
                <c:pt idx="69">
                  <c:v>3206</c:v>
                </c:pt>
                <c:pt idx="70">
                  <c:v>3672</c:v>
                </c:pt>
                <c:pt idx="71">
                  <c:v>2630</c:v>
                </c:pt>
                <c:pt idx="72">
                  <c:v>3294</c:v>
                </c:pt>
                <c:pt idx="73">
                  <c:v>3708</c:v>
                </c:pt>
                <c:pt idx="74">
                  <c:v>2954</c:v>
                </c:pt>
                <c:pt idx="75">
                  <c:v>2984</c:v>
                </c:pt>
                <c:pt idx="76">
                  <c:v>4082</c:v>
                </c:pt>
                <c:pt idx="77">
                  <c:v>1198</c:v>
                </c:pt>
              </c:numCache>
            </c:numRef>
          </c:val>
          <c:smooth val="0"/>
          <c:extLst>
            <c:ext xmlns:c16="http://schemas.microsoft.com/office/drawing/2014/chart" uri="{C3380CC4-5D6E-409C-BE32-E72D297353CC}">
              <c16:uniqueId val="{00000000-7EA7-455A-8F0B-773A315FF45E}"/>
            </c:ext>
          </c:extLst>
        </c:ser>
        <c:dLbls>
          <c:showLegendKey val="0"/>
          <c:showVal val="0"/>
          <c:showCatName val="0"/>
          <c:showSerName val="0"/>
          <c:showPercent val="0"/>
          <c:showBubbleSize val="0"/>
        </c:dLbls>
        <c:smooth val="0"/>
        <c:axId val="322812552"/>
        <c:axId val="322813864"/>
      </c:lineChart>
      <c:dateAx>
        <c:axId val="322812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813864"/>
        <c:crosses val="autoZero"/>
        <c:auto val="1"/>
        <c:lblOffset val="100"/>
        <c:baseTimeUnit val="days"/>
      </c:dateAx>
      <c:valAx>
        <c:axId val="322813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812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KOSÉ</c:v>
                </c:pt>
              </c:strCache>
            </c:strRef>
          </c:tx>
          <c:spPr>
            <a:ln w="28575" cap="rnd">
              <a:solidFill>
                <a:schemeClr val="accent1"/>
              </a:solidFill>
              <a:round/>
            </a:ln>
            <a:effectLst/>
          </c:spPr>
          <c:marker>
            <c:symbol val="none"/>
          </c:marker>
          <c:cat>
            <c:numRef>
              <c:f>Sheet1!$A$2:$A$79</c:f>
              <c:numCache>
                <c:formatCode>m/d/yyyy</c:formatCode>
                <c:ptCount val="78"/>
                <c:pt idx="0">
                  <c:v>43753</c:v>
                </c:pt>
                <c:pt idx="1">
                  <c:v>43754</c:v>
                </c:pt>
                <c:pt idx="2">
                  <c:v>43755</c:v>
                </c:pt>
                <c:pt idx="3">
                  <c:v>43756</c:v>
                </c:pt>
                <c:pt idx="4">
                  <c:v>43757</c:v>
                </c:pt>
                <c:pt idx="5">
                  <c:v>43758</c:v>
                </c:pt>
                <c:pt idx="6">
                  <c:v>43759</c:v>
                </c:pt>
                <c:pt idx="7">
                  <c:v>43760</c:v>
                </c:pt>
                <c:pt idx="8">
                  <c:v>43761</c:v>
                </c:pt>
                <c:pt idx="9">
                  <c:v>43762</c:v>
                </c:pt>
                <c:pt idx="10">
                  <c:v>43763</c:v>
                </c:pt>
                <c:pt idx="11">
                  <c:v>43764</c:v>
                </c:pt>
                <c:pt idx="12">
                  <c:v>43765</c:v>
                </c:pt>
                <c:pt idx="13">
                  <c:v>43766</c:v>
                </c:pt>
                <c:pt idx="14">
                  <c:v>43767</c:v>
                </c:pt>
                <c:pt idx="15">
                  <c:v>43768</c:v>
                </c:pt>
                <c:pt idx="16">
                  <c:v>43769</c:v>
                </c:pt>
                <c:pt idx="17">
                  <c:v>43770</c:v>
                </c:pt>
                <c:pt idx="18">
                  <c:v>43771</c:v>
                </c:pt>
                <c:pt idx="19">
                  <c:v>43772</c:v>
                </c:pt>
                <c:pt idx="20">
                  <c:v>43773</c:v>
                </c:pt>
                <c:pt idx="21">
                  <c:v>43774</c:v>
                </c:pt>
                <c:pt idx="22">
                  <c:v>43775</c:v>
                </c:pt>
                <c:pt idx="23">
                  <c:v>43776</c:v>
                </c:pt>
                <c:pt idx="24">
                  <c:v>43777</c:v>
                </c:pt>
                <c:pt idx="25">
                  <c:v>43778</c:v>
                </c:pt>
                <c:pt idx="26">
                  <c:v>43779</c:v>
                </c:pt>
                <c:pt idx="27">
                  <c:v>43780</c:v>
                </c:pt>
                <c:pt idx="28">
                  <c:v>43781</c:v>
                </c:pt>
                <c:pt idx="29">
                  <c:v>43782</c:v>
                </c:pt>
                <c:pt idx="30">
                  <c:v>43783</c:v>
                </c:pt>
                <c:pt idx="31">
                  <c:v>43784</c:v>
                </c:pt>
                <c:pt idx="32">
                  <c:v>43785</c:v>
                </c:pt>
                <c:pt idx="33">
                  <c:v>43786</c:v>
                </c:pt>
                <c:pt idx="34">
                  <c:v>43787</c:v>
                </c:pt>
                <c:pt idx="35">
                  <c:v>43788</c:v>
                </c:pt>
                <c:pt idx="36">
                  <c:v>43789</c:v>
                </c:pt>
                <c:pt idx="37">
                  <c:v>43790</c:v>
                </c:pt>
                <c:pt idx="38">
                  <c:v>43791</c:v>
                </c:pt>
                <c:pt idx="39">
                  <c:v>43792</c:v>
                </c:pt>
                <c:pt idx="40">
                  <c:v>43793</c:v>
                </c:pt>
                <c:pt idx="41">
                  <c:v>43794</c:v>
                </c:pt>
                <c:pt idx="42">
                  <c:v>43795</c:v>
                </c:pt>
                <c:pt idx="43">
                  <c:v>43796</c:v>
                </c:pt>
                <c:pt idx="44">
                  <c:v>43797</c:v>
                </c:pt>
                <c:pt idx="45">
                  <c:v>43798</c:v>
                </c:pt>
                <c:pt idx="46">
                  <c:v>43799</c:v>
                </c:pt>
                <c:pt idx="47">
                  <c:v>43800</c:v>
                </c:pt>
                <c:pt idx="48">
                  <c:v>43801</c:v>
                </c:pt>
                <c:pt idx="49">
                  <c:v>43802</c:v>
                </c:pt>
                <c:pt idx="50">
                  <c:v>43803</c:v>
                </c:pt>
                <c:pt idx="51">
                  <c:v>43804</c:v>
                </c:pt>
                <c:pt idx="52">
                  <c:v>43805</c:v>
                </c:pt>
                <c:pt idx="53">
                  <c:v>43806</c:v>
                </c:pt>
                <c:pt idx="54">
                  <c:v>43807</c:v>
                </c:pt>
                <c:pt idx="55">
                  <c:v>43808</c:v>
                </c:pt>
                <c:pt idx="56">
                  <c:v>43809</c:v>
                </c:pt>
                <c:pt idx="57">
                  <c:v>43810</c:v>
                </c:pt>
                <c:pt idx="58">
                  <c:v>43811</c:v>
                </c:pt>
                <c:pt idx="59">
                  <c:v>43812</c:v>
                </c:pt>
                <c:pt idx="60">
                  <c:v>43813</c:v>
                </c:pt>
                <c:pt idx="61">
                  <c:v>43814</c:v>
                </c:pt>
                <c:pt idx="62">
                  <c:v>43815</c:v>
                </c:pt>
                <c:pt idx="63">
                  <c:v>43816</c:v>
                </c:pt>
                <c:pt idx="64">
                  <c:v>43817</c:v>
                </c:pt>
                <c:pt idx="65">
                  <c:v>43818</c:v>
                </c:pt>
                <c:pt idx="66">
                  <c:v>43819</c:v>
                </c:pt>
                <c:pt idx="67">
                  <c:v>43820</c:v>
                </c:pt>
                <c:pt idx="68">
                  <c:v>43821</c:v>
                </c:pt>
                <c:pt idx="69">
                  <c:v>43822</c:v>
                </c:pt>
                <c:pt idx="70">
                  <c:v>43823</c:v>
                </c:pt>
                <c:pt idx="71">
                  <c:v>43824</c:v>
                </c:pt>
                <c:pt idx="72">
                  <c:v>43825</c:v>
                </c:pt>
                <c:pt idx="73">
                  <c:v>43826</c:v>
                </c:pt>
                <c:pt idx="74">
                  <c:v>43827</c:v>
                </c:pt>
                <c:pt idx="75">
                  <c:v>43828</c:v>
                </c:pt>
                <c:pt idx="76">
                  <c:v>43829</c:v>
                </c:pt>
                <c:pt idx="77">
                  <c:v>43830</c:v>
                </c:pt>
              </c:numCache>
            </c:numRef>
          </c:cat>
          <c:val>
            <c:numRef>
              <c:f>Sheet1!$B$2:$B$79</c:f>
              <c:numCache>
                <c:formatCode>General</c:formatCode>
                <c:ptCount val="78"/>
                <c:pt idx="0">
                  <c:v>84</c:v>
                </c:pt>
                <c:pt idx="1">
                  <c:v>0</c:v>
                </c:pt>
                <c:pt idx="2">
                  <c:v>35</c:v>
                </c:pt>
                <c:pt idx="3">
                  <c:v>6</c:v>
                </c:pt>
                <c:pt idx="4">
                  <c:v>0</c:v>
                </c:pt>
                <c:pt idx="5">
                  <c:v>0</c:v>
                </c:pt>
                <c:pt idx="6">
                  <c:v>33</c:v>
                </c:pt>
                <c:pt idx="7">
                  <c:v>0</c:v>
                </c:pt>
                <c:pt idx="8">
                  <c:v>46</c:v>
                </c:pt>
                <c:pt idx="9">
                  <c:v>0</c:v>
                </c:pt>
                <c:pt idx="10">
                  <c:v>28</c:v>
                </c:pt>
                <c:pt idx="11">
                  <c:v>0</c:v>
                </c:pt>
                <c:pt idx="12">
                  <c:v>0</c:v>
                </c:pt>
                <c:pt idx="13">
                  <c:v>0</c:v>
                </c:pt>
                <c:pt idx="14">
                  <c:v>47</c:v>
                </c:pt>
                <c:pt idx="15">
                  <c:v>0</c:v>
                </c:pt>
                <c:pt idx="16">
                  <c:v>0</c:v>
                </c:pt>
                <c:pt idx="17">
                  <c:v>0</c:v>
                </c:pt>
                <c:pt idx="18">
                  <c:v>0</c:v>
                </c:pt>
                <c:pt idx="19">
                  <c:v>0</c:v>
                </c:pt>
                <c:pt idx="20">
                  <c:v>0</c:v>
                </c:pt>
                <c:pt idx="21">
                  <c:v>28</c:v>
                </c:pt>
                <c:pt idx="22">
                  <c:v>0</c:v>
                </c:pt>
                <c:pt idx="23">
                  <c:v>23</c:v>
                </c:pt>
                <c:pt idx="24">
                  <c:v>0</c:v>
                </c:pt>
                <c:pt idx="25">
                  <c:v>17</c:v>
                </c:pt>
                <c:pt idx="26">
                  <c:v>0</c:v>
                </c:pt>
                <c:pt idx="27">
                  <c:v>14</c:v>
                </c:pt>
                <c:pt idx="28">
                  <c:v>0</c:v>
                </c:pt>
                <c:pt idx="29">
                  <c:v>17</c:v>
                </c:pt>
                <c:pt idx="30">
                  <c:v>0</c:v>
                </c:pt>
                <c:pt idx="31">
                  <c:v>26</c:v>
                </c:pt>
                <c:pt idx="32">
                  <c:v>0</c:v>
                </c:pt>
                <c:pt idx="33">
                  <c:v>0</c:v>
                </c:pt>
                <c:pt idx="34">
                  <c:v>29</c:v>
                </c:pt>
                <c:pt idx="35">
                  <c:v>0</c:v>
                </c:pt>
                <c:pt idx="36">
                  <c:v>42</c:v>
                </c:pt>
                <c:pt idx="37">
                  <c:v>0</c:v>
                </c:pt>
                <c:pt idx="38">
                  <c:v>42</c:v>
                </c:pt>
                <c:pt idx="39">
                  <c:v>0</c:v>
                </c:pt>
                <c:pt idx="40">
                  <c:v>0</c:v>
                </c:pt>
                <c:pt idx="41">
                  <c:v>0</c:v>
                </c:pt>
                <c:pt idx="42">
                  <c:v>26</c:v>
                </c:pt>
                <c:pt idx="43">
                  <c:v>0</c:v>
                </c:pt>
                <c:pt idx="44">
                  <c:v>31</c:v>
                </c:pt>
                <c:pt idx="45">
                  <c:v>0</c:v>
                </c:pt>
                <c:pt idx="46">
                  <c:v>0</c:v>
                </c:pt>
                <c:pt idx="47">
                  <c:v>0</c:v>
                </c:pt>
                <c:pt idx="48">
                  <c:v>531</c:v>
                </c:pt>
                <c:pt idx="49">
                  <c:v>0</c:v>
                </c:pt>
                <c:pt idx="50">
                  <c:v>61</c:v>
                </c:pt>
                <c:pt idx="51">
                  <c:v>0</c:v>
                </c:pt>
                <c:pt idx="52">
                  <c:v>18</c:v>
                </c:pt>
                <c:pt idx="53">
                  <c:v>0</c:v>
                </c:pt>
                <c:pt idx="54">
                  <c:v>0</c:v>
                </c:pt>
                <c:pt idx="55">
                  <c:v>59</c:v>
                </c:pt>
                <c:pt idx="56">
                  <c:v>24</c:v>
                </c:pt>
                <c:pt idx="57">
                  <c:v>16</c:v>
                </c:pt>
                <c:pt idx="58">
                  <c:v>0</c:v>
                </c:pt>
                <c:pt idx="59">
                  <c:v>0</c:v>
                </c:pt>
                <c:pt idx="60">
                  <c:v>0</c:v>
                </c:pt>
                <c:pt idx="61">
                  <c:v>0</c:v>
                </c:pt>
                <c:pt idx="62">
                  <c:v>142</c:v>
                </c:pt>
                <c:pt idx="63">
                  <c:v>39</c:v>
                </c:pt>
                <c:pt idx="64">
                  <c:v>24</c:v>
                </c:pt>
                <c:pt idx="65">
                  <c:v>0</c:v>
                </c:pt>
                <c:pt idx="66">
                  <c:v>208</c:v>
                </c:pt>
                <c:pt idx="67">
                  <c:v>0</c:v>
                </c:pt>
                <c:pt idx="68">
                  <c:v>0</c:v>
                </c:pt>
                <c:pt idx="69">
                  <c:v>107</c:v>
                </c:pt>
                <c:pt idx="70">
                  <c:v>36</c:v>
                </c:pt>
                <c:pt idx="71">
                  <c:v>221</c:v>
                </c:pt>
                <c:pt idx="72">
                  <c:v>0</c:v>
                </c:pt>
                <c:pt idx="73">
                  <c:v>114</c:v>
                </c:pt>
                <c:pt idx="74">
                  <c:v>0</c:v>
                </c:pt>
                <c:pt idx="75">
                  <c:v>0</c:v>
                </c:pt>
                <c:pt idx="76">
                  <c:v>360</c:v>
                </c:pt>
                <c:pt idx="77">
                  <c:v>33</c:v>
                </c:pt>
              </c:numCache>
            </c:numRef>
          </c:val>
          <c:smooth val="0"/>
          <c:extLst>
            <c:ext xmlns:c16="http://schemas.microsoft.com/office/drawing/2014/chart" uri="{C3380CC4-5D6E-409C-BE32-E72D297353CC}">
              <c16:uniqueId val="{00000000-0DEC-479A-A4FE-E1DD63BFD757}"/>
            </c:ext>
          </c:extLst>
        </c:ser>
        <c:dLbls>
          <c:showLegendKey val="0"/>
          <c:showVal val="0"/>
          <c:showCatName val="0"/>
          <c:showSerName val="0"/>
          <c:showPercent val="0"/>
          <c:showBubbleSize val="0"/>
        </c:dLbls>
        <c:smooth val="0"/>
        <c:axId val="324363072"/>
        <c:axId val="324365368"/>
      </c:lineChart>
      <c:dateAx>
        <c:axId val="324363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365368"/>
        <c:crosses val="autoZero"/>
        <c:auto val="1"/>
        <c:lblOffset val="100"/>
        <c:baseTimeUnit val="days"/>
      </c:dateAx>
      <c:valAx>
        <c:axId val="324365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363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KOSÉ</c:v>
                </c:pt>
              </c:strCache>
            </c:strRef>
          </c:cat>
          <c:val>
            <c:numRef>
              <c:f>Sheet1!$B$2</c:f>
              <c:numCache>
                <c:formatCode>General</c:formatCode>
                <c:ptCount val="1"/>
                <c:pt idx="0">
                  <c:v>2660</c:v>
                </c:pt>
              </c:numCache>
            </c:numRef>
          </c:val>
          <c:extLst>
            <c:ext xmlns:c16="http://schemas.microsoft.com/office/drawing/2014/chart" uri="{C3380CC4-5D6E-409C-BE32-E72D297353CC}">
              <c16:uniqueId val="{00000000-99A8-49C3-8FEE-577531A6AFF3}"/>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KOSÉ</c:v>
                </c:pt>
              </c:strCache>
            </c:strRef>
          </c:cat>
          <c:val>
            <c:numRef>
              <c:f>Sheet1!$C$2</c:f>
              <c:numCache>
                <c:formatCode>General</c:formatCode>
                <c:ptCount val="1"/>
                <c:pt idx="0">
                  <c:v>137</c:v>
                </c:pt>
              </c:numCache>
            </c:numRef>
          </c:val>
          <c:extLst>
            <c:ext xmlns:c16="http://schemas.microsoft.com/office/drawing/2014/chart" uri="{C3380CC4-5D6E-409C-BE32-E72D297353CC}">
              <c16:uniqueId val="{00000001-99A8-49C3-8FEE-577531A6AFF3}"/>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KOSÉ</c:v>
                </c:pt>
              </c:strCache>
            </c:strRef>
          </c:cat>
          <c:val>
            <c:numRef>
              <c:f>Sheet1!$D$2</c:f>
              <c:numCache>
                <c:formatCode>General</c:formatCode>
                <c:ptCount val="1"/>
                <c:pt idx="0">
                  <c:v>7</c:v>
                </c:pt>
              </c:numCache>
            </c:numRef>
          </c:val>
          <c:extLst>
            <c:ext xmlns:c16="http://schemas.microsoft.com/office/drawing/2014/chart" uri="{C3380CC4-5D6E-409C-BE32-E72D297353CC}">
              <c16:uniqueId val="{00000002-99A8-49C3-8FEE-577531A6AFF3}"/>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KOSÉ</c:v>
                </c:pt>
              </c:strCache>
            </c:strRef>
          </c:cat>
          <c:val>
            <c:numRef>
              <c:f>Sheet1!$E$2</c:f>
              <c:numCache>
                <c:formatCode>General</c:formatCode>
                <c:ptCount val="1"/>
                <c:pt idx="0">
                  <c:v>11</c:v>
                </c:pt>
              </c:numCache>
            </c:numRef>
          </c:val>
          <c:extLst>
            <c:ext xmlns:c16="http://schemas.microsoft.com/office/drawing/2014/chart" uri="{C3380CC4-5D6E-409C-BE32-E72D297353CC}">
              <c16:uniqueId val="{00000003-99A8-49C3-8FEE-577531A6AFF3}"/>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KOSÉ</c:v>
                </c:pt>
              </c:strCache>
            </c:strRef>
          </c:cat>
          <c:val>
            <c:numRef>
              <c:f>Sheet1!$F$2</c:f>
              <c:numCache>
                <c:formatCode>General</c:formatCode>
                <c:ptCount val="1"/>
                <c:pt idx="0">
                  <c:v>6</c:v>
                </c:pt>
              </c:numCache>
            </c:numRef>
          </c:val>
          <c:extLst>
            <c:ext xmlns:c16="http://schemas.microsoft.com/office/drawing/2014/chart" uri="{C3380CC4-5D6E-409C-BE32-E72D297353CC}">
              <c16:uniqueId val="{00000004-99A8-49C3-8FEE-577531A6AFF3}"/>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KOSÉ</c:v>
                </c:pt>
              </c:strCache>
            </c:strRef>
          </c:cat>
          <c:val>
            <c:numRef>
              <c:f>Sheet1!$G$2</c:f>
              <c:numCache>
                <c:formatCode>General</c:formatCode>
                <c:ptCount val="1"/>
                <c:pt idx="0">
                  <c:v>1</c:v>
                </c:pt>
              </c:numCache>
            </c:numRef>
          </c:val>
          <c:extLst>
            <c:ext xmlns:c16="http://schemas.microsoft.com/office/drawing/2014/chart" uri="{C3380CC4-5D6E-409C-BE32-E72D297353CC}">
              <c16:uniqueId val="{00000005-99A8-49C3-8FEE-577531A6AFF3}"/>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KOSÉ</c:v>
                </c:pt>
              </c:strCache>
            </c:strRef>
          </c:cat>
          <c:val>
            <c:numRef>
              <c:f>Sheet1!$H$2</c:f>
              <c:numCache>
                <c:formatCode>General</c:formatCode>
                <c:ptCount val="1"/>
                <c:pt idx="0">
                  <c:v>384</c:v>
                </c:pt>
              </c:numCache>
            </c:numRef>
          </c:val>
          <c:extLst>
            <c:ext xmlns:c16="http://schemas.microsoft.com/office/drawing/2014/chart" uri="{C3380CC4-5D6E-409C-BE32-E72D297353CC}">
              <c16:uniqueId val="{00000006-99A8-49C3-8FEE-577531A6AFF3}"/>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KOSÉ</c:v>
                </c:pt>
              </c:strCache>
            </c:strRef>
          </c:cat>
          <c:val>
            <c:numRef>
              <c:f>Sheet1!$I$2</c:f>
              <c:numCache>
                <c:formatCode>General</c:formatCode>
                <c:ptCount val="1"/>
                <c:pt idx="0">
                  <c:v>125</c:v>
                </c:pt>
              </c:numCache>
            </c:numRef>
          </c:val>
          <c:extLst>
            <c:ext xmlns:c16="http://schemas.microsoft.com/office/drawing/2014/chart" uri="{C3380CC4-5D6E-409C-BE32-E72D297353CC}">
              <c16:uniqueId val="{00000007-99A8-49C3-8FEE-577531A6AFF3}"/>
            </c:ext>
          </c:extLst>
        </c:ser>
        <c:dLbls>
          <c:showLegendKey val="0"/>
          <c:showVal val="0"/>
          <c:showCatName val="0"/>
          <c:showSerName val="0"/>
          <c:showPercent val="0"/>
          <c:showBubbleSize val="0"/>
        </c:dLbls>
        <c:gapWidth val="150"/>
        <c:overlap val="100"/>
        <c:axId val="323625672"/>
        <c:axId val="323626328"/>
      </c:barChart>
      <c:catAx>
        <c:axId val="323625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626328"/>
        <c:crosses val="autoZero"/>
        <c:auto val="1"/>
        <c:lblAlgn val="ctr"/>
        <c:lblOffset val="100"/>
        <c:noMultiLvlLbl val="0"/>
      </c:catAx>
      <c:valAx>
        <c:axId val="3236263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625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KOSÉ</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0.10208757898186401</c:v>
                </c:pt>
                <c:pt idx="1">
                  <c:v>2.8487933125973499E-2</c:v>
                </c:pt>
                <c:pt idx="2">
                  <c:v>3.0658276070415501E-2</c:v>
                </c:pt>
                <c:pt idx="3">
                  <c:v>2.11215680652132E-2</c:v>
                </c:pt>
                <c:pt idx="4">
                  <c:v>3.3794508904341103E-2</c:v>
                </c:pt>
                <c:pt idx="5">
                  <c:v>9.2166842466384694E-3</c:v>
                </c:pt>
              </c:numCache>
            </c:numRef>
          </c:val>
          <c:extLst>
            <c:ext xmlns:c16="http://schemas.microsoft.com/office/drawing/2014/chart" uri="{C3380CC4-5D6E-409C-BE32-E72D297353CC}">
              <c16:uniqueId val="{00000000-0D28-4BCA-8BE5-64E6986CF5EB}"/>
            </c:ext>
          </c:extLst>
        </c:ser>
        <c:dLbls>
          <c:showLegendKey val="0"/>
          <c:showVal val="0"/>
          <c:showCatName val="0"/>
          <c:showSerName val="0"/>
          <c:showPercent val="0"/>
          <c:showBubbleSize val="0"/>
        </c:dLbls>
        <c:gapWidth val="219"/>
        <c:overlap val="-27"/>
        <c:axId val="320962568"/>
        <c:axId val="320961912"/>
      </c:barChart>
      <c:catAx>
        <c:axId val="320962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961912"/>
        <c:crosses val="autoZero"/>
        <c:auto val="1"/>
        <c:lblAlgn val="ctr"/>
        <c:lblOffset val="100"/>
        <c:noMultiLvlLbl val="0"/>
      </c:catAx>
      <c:valAx>
        <c:axId val="320961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962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77</c:v>
                </c:pt>
                <c:pt idx="1">
                  <c:v>5570</c:v>
                </c:pt>
                <c:pt idx="2">
                  <c:v>10663</c:v>
                </c:pt>
                <c:pt idx="3">
                  <c:v>4508</c:v>
                </c:pt>
                <c:pt idx="4">
                  <c:v>1316</c:v>
                </c:pt>
                <c:pt idx="5">
                  <c:v>541</c:v>
                </c:pt>
                <c:pt idx="6">
                  <c:v>340</c:v>
                </c:pt>
              </c:numCache>
            </c:numRef>
          </c:val>
          <c:extLst>
            <c:ext xmlns:c16="http://schemas.microsoft.com/office/drawing/2014/chart" uri="{C3380CC4-5D6E-409C-BE32-E72D297353CC}">
              <c16:uniqueId val="{00000000-107C-4176-BF0A-F67673398DD3}"/>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680</c:v>
                </c:pt>
                <c:pt idx="1">
                  <c:v>28760</c:v>
                </c:pt>
                <c:pt idx="2">
                  <c:v>82855</c:v>
                </c:pt>
                <c:pt idx="3">
                  <c:v>44311</c:v>
                </c:pt>
                <c:pt idx="4">
                  <c:v>10558</c:v>
                </c:pt>
                <c:pt idx="5">
                  <c:v>2937</c:v>
                </c:pt>
                <c:pt idx="6">
                  <c:v>1512</c:v>
                </c:pt>
              </c:numCache>
            </c:numRef>
          </c:val>
          <c:extLst>
            <c:ext xmlns:c16="http://schemas.microsoft.com/office/drawing/2014/chart" uri="{C3380CC4-5D6E-409C-BE32-E72D297353CC}">
              <c16:uniqueId val="{00000001-107C-4176-BF0A-F67673398DD3}"/>
            </c:ext>
          </c:extLst>
        </c:ser>
        <c:dLbls>
          <c:showLegendKey val="0"/>
          <c:showVal val="0"/>
          <c:showCatName val="0"/>
          <c:showSerName val="0"/>
          <c:showPercent val="0"/>
          <c:showBubbleSize val="0"/>
        </c:dLbls>
        <c:gapWidth val="219"/>
        <c:overlap val="-27"/>
        <c:axId val="70969824"/>
        <c:axId val="70977040"/>
      </c:barChart>
      <c:catAx>
        <c:axId val="70969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977040"/>
        <c:crosses val="autoZero"/>
        <c:auto val="1"/>
        <c:lblAlgn val="ctr"/>
        <c:lblOffset val="100"/>
        <c:noMultiLvlLbl val="0"/>
      </c:catAx>
      <c:valAx>
        <c:axId val="70977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969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KOSÉ</c:v>
                </c:pt>
              </c:strCache>
            </c:strRef>
          </c:tx>
          <c:spPr>
            <a:ln w="28575" cap="rnd">
              <a:solidFill>
                <a:schemeClr val="accent1"/>
              </a:solidFill>
              <a:round/>
            </a:ln>
            <a:effectLst/>
          </c:spPr>
          <c:marker>
            <c:symbol val="none"/>
          </c:marker>
          <c:cat>
            <c:numRef>
              <c:f>Sheet1!$A$2:$A$79</c:f>
              <c:numCache>
                <c:formatCode>m/d/yyyy</c:formatCode>
                <c:ptCount val="78"/>
                <c:pt idx="0">
                  <c:v>43753</c:v>
                </c:pt>
                <c:pt idx="1">
                  <c:v>43754</c:v>
                </c:pt>
                <c:pt idx="2">
                  <c:v>43755</c:v>
                </c:pt>
                <c:pt idx="3">
                  <c:v>43756</c:v>
                </c:pt>
                <c:pt idx="4">
                  <c:v>43757</c:v>
                </c:pt>
                <c:pt idx="5">
                  <c:v>43758</c:v>
                </c:pt>
                <c:pt idx="6">
                  <c:v>43759</c:v>
                </c:pt>
                <c:pt idx="7">
                  <c:v>43760</c:v>
                </c:pt>
                <c:pt idx="8">
                  <c:v>43761</c:v>
                </c:pt>
                <c:pt idx="9">
                  <c:v>43762</c:v>
                </c:pt>
                <c:pt idx="10">
                  <c:v>43763</c:v>
                </c:pt>
                <c:pt idx="11">
                  <c:v>43764</c:v>
                </c:pt>
                <c:pt idx="12">
                  <c:v>43765</c:v>
                </c:pt>
                <c:pt idx="13">
                  <c:v>43766</c:v>
                </c:pt>
                <c:pt idx="14">
                  <c:v>43767</c:v>
                </c:pt>
                <c:pt idx="15">
                  <c:v>43768</c:v>
                </c:pt>
                <c:pt idx="16">
                  <c:v>43769</c:v>
                </c:pt>
                <c:pt idx="17">
                  <c:v>43770</c:v>
                </c:pt>
                <c:pt idx="18">
                  <c:v>43771</c:v>
                </c:pt>
                <c:pt idx="19">
                  <c:v>43772</c:v>
                </c:pt>
                <c:pt idx="20">
                  <c:v>43773</c:v>
                </c:pt>
                <c:pt idx="21">
                  <c:v>43774</c:v>
                </c:pt>
                <c:pt idx="22">
                  <c:v>43775</c:v>
                </c:pt>
                <c:pt idx="23">
                  <c:v>43776</c:v>
                </c:pt>
                <c:pt idx="24">
                  <c:v>43777</c:v>
                </c:pt>
                <c:pt idx="25">
                  <c:v>43778</c:v>
                </c:pt>
                <c:pt idx="26">
                  <c:v>43779</c:v>
                </c:pt>
                <c:pt idx="27">
                  <c:v>43780</c:v>
                </c:pt>
                <c:pt idx="28">
                  <c:v>43781</c:v>
                </c:pt>
                <c:pt idx="29">
                  <c:v>43782</c:v>
                </c:pt>
                <c:pt idx="30">
                  <c:v>43783</c:v>
                </c:pt>
                <c:pt idx="31">
                  <c:v>43784</c:v>
                </c:pt>
                <c:pt idx="32">
                  <c:v>43785</c:v>
                </c:pt>
                <c:pt idx="33">
                  <c:v>43786</c:v>
                </c:pt>
                <c:pt idx="34">
                  <c:v>43787</c:v>
                </c:pt>
                <c:pt idx="35">
                  <c:v>43788</c:v>
                </c:pt>
                <c:pt idx="36">
                  <c:v>43789</c:v>
                </c:pt>
                <c:pt idx="37">
                  <c:v>43790</c:v>
                </c:pt>
                <c:pt idx="38">
                  <c:v>43791</c:v>
                </c:pt>
                <c:pt idx="39">
                  <c:v>43792</c:v>
                </c:pt>
                <c:pt idx="40">
                  <c:v>43793</c:v>
                </c:pt>
                <c:pt idx="41">
                  <c:v>43794</c:v>
                </c:pt>
                <c:pt idx="42">
                  <c:v>43795</c:v>
                </c:pt>
                <c:pt idx="43">
                  <c:v>43796</c:v>
                </c:pt>
                <c:pt idx="44">
                  <c:v>43797</c:v>
                </c:pt>
                <c:pt idx="45">
                  <c:v>43798</c:v>
                </c:pt>
                <c:pt idx="46">
                  <c:v>43799</c:v>
                </c:pt>
                <c:pt idx="47">
                  <c:v>43800</c:v>
                </c:pt>
                <c:pt idx="48">
                  <c:v>43801</c:v>
                </c:pt>
                <c:pt idx="49">
                  <c:v>43802</c:v>
                </c:pt>
                <c:pt idx="50">
                  <c:v>43803</c:v>
                </c:pt>
                <c:pt idx="51">
                  <c:v>43804</c:v>
                </c:pt>
                <c:pt idx="52">
                  <c:v>43805</c:v>
                </c:pt>
                <c:pt idx="53">
                  <c:v>43806</c:v>
                </c:pt>
                <c:pt idx="54">
                  <c:v>43807</c:v>
                </c:pt>
                <c:pt idx="55">
                  <c:v>43808</c:v>
                </c:pt>
                <c:pt idx="56">
                  <c:v>43809</c:v>
                </c:pt>
                <c:pt idx="57">
                  <c:v>43810</c:v>
                </c:pt>
                <c:pt idx="58">
                  <c:v>43811</c:v>
                </c:pt>
                <c:pt idx="59">
                  <c:v>43812</c:v>
                </c:pt>
                <c:pt idx="60">
                  <c:v>43813</c:v>
                </c:pt>
                <c:pt idx="61">
                  <c:v>43814</c:v>
                </c:pt>
                <c:pt idx="62">
                  <c:v>43815</c:v>
                </c:pt>
                <c:pt idx="63">
                  <c:v>43816</c:v>
                </c:pt>
                <c:pt idx="64">
                  <c:v>43817</c:v>
                </c:pt>
                <c:pt idx="65">
                  <c:v>43818</c:v>
                </c:pt>
                <c:pt idx="66">
                  <c:v>43819</c:v>
                </c:pt>
                <c:pt idx="67">
                  <c:v>43820</c:v>
                </c:pt>
                <c:pt idx="68">
                  <c:v>43821</c:v>
                </c:pt>
                <c:pt idx="69">
                  <c:v>43822</c:v>
                </c:pt>
                <c:pt idx="70">
                  <c:v>43823</c:v>
                </c:pt>
                <c:pt idx="71">
                  <c:v>43824</c:v>
                </c:pt>
                <c:pt idx="72">
                  <c:v>43825</c:v>
                </c:pt>
                <c:pt idx="73">
                  <c:v>43826</c:v>
                </c:pt>
                <c:pt idx="74">
                  <c:v>43827</c:v>
                </c:pt>
                <c:pt idx="75">
                  <c:v>43828</c:v>
                </c:pt>
                <c:pt idx="76">
                  <c:v>43829</c:v>
                </c:pt>
                <c:pt idx="77">
                  <c:v>43830</c:v>
                </c:pt>
              </c:numCache>
            </c:numRef>
          </c:cat>
          <c:val>
            <c:numRef>
              <c:f>Sheet1!$B$2:$B$79</c:f>
              <c:numCache>
                <c:formatCode>General</c:formatCode>
                <c:ptCount val="78"/>
                <c:pt idx="0">
                  <c:v>5.6682664153507603E-2</c:v>
                </c:pt>
                <c:pt idx="1">
                  <c:v>0</c:v>
                </c:pt>
                <c:pt idx="2">
                  <c:v>2.1510002151000199E-2</c:v>
                </c:pt>
                <c:pt idx="3">
                  <c:v>3.5848901999344499E-3</c:v>
                </c:pt>
                <c:pt idx="4">
                  <c:v>0</c:v>
                </c:pt>
                <c:pt idx="5">
                  <c:v>0</c:v>
                </c:pt>
                <c:pt idx="6">
                  <c:v>1.99723459824858E-2</c:v>
                </c:pt>
                <c:pt idx="7">
                  <c:v>0</c:v>
                </c:pt>
                <c:pt idx="8">
                  <c:v>2.4070100326226699E-2</c:v>
                </c:pt>
                <c:pt idx="9">
                  <c:v>0</c:v>
                </c:pt>
                <c:pt idx="10">
                  <c:v>1.6388321272553099E-2</c:v>
                </c:pt>
                <c:pt idx="11">
                  <c:v>0</c:v>
                </c:pt>
                <c:pt idx="12">
                  <c:v>0</c:v>
                </c:pt>
                <c:pt idx="13">
                  <c:v>0</c:v>
                </c:pt>
                <c:pt idx="14">
                  <c:v>2.66308856818019E-2</c:v>
                </c:pt>
                <c:pt idx="15">
                  <c:v>0</c:v>
                </c:pt>
                <c:pt idx="16">
                  <c:v>0</c:v>
                </c:pt>
                <c:pt idx="17">
                  <c:v>0</c:v>
                </c:pt>
                <c:pt idx="18">
                  <c:v>0</c:v>
                </c:pt>
                <c:pt idx="19">
                  <c:v>0</c:v>
                </c:pt>
                <c:pt idx="20">
                  <c:v>0</c:v>
                </c:pt>
                <c:pt idx="21">
                  <c:v>1.4853513624257301E-2</c:v>
                </c:pt>
                <c:pt idx="22">
                  <c:v>0</c:v>
                </c:pt>
                <c:pt idx="23">
                  <c:v>1.7412858884143002E-2</c:v>
                </c:pt>
                <c:pt idx="24">
                  <c:v>0</c:v>
                </c:pt>
                <c:pt idx="25">
                  <c:v>9.2173449949816706E-3</c:v>
                </c:pt>
                <c:pt idx="26">
                  <c:v>0</c:v>
                </c:pt>
                <c:pt idx="27">
                  <c:v>7.6804915514592899E-3</c:v>
                </c:pt>
                <c:pt idx="28">
                  <c:v>0</c:v>
                </c:pt>
                <c:pt idx="29">
                  <c:v>9.2164954787969395E-3</c:v>
                </c:pt>
                <c:pt idx="30">
                  <c:v>0</c:v>
                </c:pt>
                <c:pt idx="31">
                  <c:v>1.3825309533318999E-2</c:v>
                </c:pt>
                <c:pt idx="32">
                  <c:v>0</c:v>
                </c:pt>
                <c:pt idx="33">
                  <c:v>0</c:v>
                </c:pt>
                <c:pt idx="34">
                  <c:v>1.5871796841000398E-2</c:v>
                </c:pt>
                <c:pt idx="35">
                  <c:v>0</c:v>
                </c:pt>
                <c:pt idx="36">
                  <c:v>2.30387614361852E-2</c:v>
                </c:pt>
                <c:pt idx="37">
                  <c:v>0</c:v>
                </c:pt>
                <c:pt idx="38">
                  <c:v>2.4062952780295001E-2</c:v>
                </c:pt>
                <c:pt idx="39">
                  <c:v>0</c:v>
                </c:pt>
                <c:pt idx="40">
                  <c:v>0</c:v>
                </c:pt>
                <c:pt idx="41">
                  <c:v>0</c:v>
                </c:pt>
                <c:pt idx="42">
                  <c:v>1.58704154977167E-2</c:v>
                </c:pt>
                <c:pt idx="43">
                  <c:v>0</c:v>
                </c:pt>
                <c:pt idx="44">
                  <c:v>2.4062829583968999E-2</c:v>
                </c:pt>
                <c:pt idx="45">
                  <c:v>0</c:v>
                </c:pt>
                <c:pt idx="46">
                  <c:v>0</c:v>
                </c:pt>
                <c:pt idx="47">
                  <c:v>0</c:v>
                </c:pt>
                <c:pt idx="48">
                  <c:v>0.42292390953729297</c:v>
                </c:pt>
                <c:pt idx="49">
                  <c:v>0</c:v>
                </c:pt>
                <c:pt idx="50">
                  <c:v>3.5330080235124198E-2</c:v>
                </c:pt>
                <c:pt idx="51">
                  <c:v>0</c:v>
                </c:pt>
                <c:pt idx="52">
                  <c:v>1.0239921357404E-2</c:v>
                </c:pt>
                <c:pt idx="53">
                  <c:v>0</c:v>
                </c:pt>
                <c:pt idx="54">
                  <c:v>0</c:v>
                </c:pt>
                <c:pt idx="55">
                  <c:v>3.3788280586073097E-2</c:v>
                </c:pt>
                <c:pt idx="56">
                  <c:v>1.3566645506112701E-2</c:v>
                </c:pt>
                <c:pt idx="57">
                  <c:v>9.2151743203808898E-3</c:v>
                </c:pt>
                <c:pt idx="58">
                  <c:v>0</c:v>
                </c:pt>
                <c:pt idx="59">
                  <c:v>0</c:v>
                </c:pt>
                <c:pt idx="60">
                  <c:v>0</c:v>
                </c:pt>
                <c:pt idx="61">
                  <c:v>0</c:v>
                </c:pt>
                <c:pt idx="62">
                  <c:v>7.4229928483303398E-2</c:v>
                </c:pt>
                <c:pt idx="63">
                  <c:v>2.09881851874603E-2</c:v>
                </c:pt>
                <c:pt idx="64">
                  <c:v>1.5100945984684099E-2</c:v>
                </c:pt>
                <c:pt idx="65">
                  <c:v>0</c:v>
                </c:pt>
                <c:pt idx="66">
                  <c:v>0.109540798828835</c:v>
                </c:pt>
                <c:pt idx="67">
                  <c:v>0</c:v>
                </c:pt>
                <c:pt idx="68">
                  <c:v>0</c:v>
                </c:pt>
                <c:pt idx="69">
                  <c:v>5.5795858821120502E-2</c:v>
                </c:pt>
                <c:pt idx="70">
                  <c:v>1.8939296993770501E-2</c:v>
                </c:pt>
                <c:pt idx="71">
                  <c:v>0.114147654854347</c:v>
                </c:pt>
                <c:pt idx="72">
                  <c:v>0</c:v>
                </c:pt>
                <c:pt idx="73">
                  <c:v>5.8868395861807699E-2</c:v>
                </c:pt>
                <c:pt idx="74">
                  <c:v>0</c:v>
                </c:pt>
                <c:pt idx="75">
                  <c:v>0</c:v>
                </c:pt>
                <c:pt idx="76">
                  <c:v>0.18633413190818399</c:v>
                </c:pt>
                <c:pt idx="77">
                  <c:v>1.8939975633977299E-2</c:v>
                </c:pt>
              </c:numCache>
            </c:numRef>
          </c:val>
          <c:smooth val="0"/>
          <c:extLst>
            <c:ext xmlns:c16="http://schemas.microsoft.com/office/drawing/2014/chart" uri="{C3380CC4-5D6E-409C-BE32-E72D297353CC}">
              <c16:uniqueId val="{00000000-26E2-4A02-8EF6-F1CB4B6B93A2}"/>
            </c:ext>
          </c:extLst>
        </c:ser>
        <c:dLbls>
          <c:showLegendKey val="0"/>
          <c:showVal val="0"/>
          <c:showCatName val="0"/>
          <c:showSerName val="0"/>
          <c:showPercent val="0"/>
          <c:showBubbleSize val="0"/>
        </c:dLbls>
        <c:smooth val="0"/>
        <c:axId val="70981304"/>
        <c:axId val="70982616"/>
      </c:lineChart>
      <c:dateAx>
        <c:axId val="70981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982616"/>
        <c:crosses val="autoZero"/>
        <c:auto val="1"/>
        <c:lblOffset val="100"/>
        <c:baseTimeUnit val="days"/>
      </c:dateAx>
      <c:valAx>
        <c:axId val="70982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981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KOSÉ</c:v>
                </c:pt>
              </c:strCache>
            </c:strRef>
          </c:tx>
          <c:spPr>
            <a:ln w="28575" cap="rnd">
              <a:solidFill>
                <a:schemeClr val="accent1"/>
              </a:solidFill>
              <a:round/>
            </a:ln>
            <a:effectLst/>
          </c:spPr>
          <c:marker>
            <c:symbol val="none"/>
          </c:marker>
          <c:cat>
            <c:numRef>
              <c:f>Sheet1!$A$2:$A$79</c:f>
              <c:numCache>
                <c:formatCode>m/d/yyyy</c:formatCode>
                <c:ptCount val="78"/>
                <c:pt idx="0">
                  <c:v>43753</c:v>
                </c:pt>
                <c:pt idx="1">
                  <c:v>43754</c:v>
                </c:pt>
                <c:pt idx="2">
                  <c:v>43755</c:v>
                </c:pt>
                <c:pt idx="3">
                  <c:v>43756</c:v>
                </c:pt>
                <c:pt idx="4">
                  <c:v>43757</c:v>
                </c:pt>
                <c:pt idx="5">
                  <c:v>43758</c:v>
                </c:pt>
                <c:pt idx="6">
                  <c:v>43759</c:v>
                </c:pt>
                <c:pt idx="7">
                  <c:v>43760</c:v>
                </c:pt>
                <c:pt idx="8">
                  <c:v>43761</c:v>
                </c:pt>
                <c:pt idx="9">
                  <c:v>43762</c:v>
                </c:pt>
                <c:pt idx="10">
                  <c:v>43763</c:v>
                </c:pt>
                <c:pt idx="11">
                  <c:v>43764</c:v>
                </c:pt>
                <c:pt idx="12">
                  <c:v>43765</c:v>
                </c:pt>
                <c:pt idx="13">
                  <c:v>43766</c:v>
                </c:pt>
                <c:pt idx="14">
                  <c:v>43767</c:v>
                </c:pt>
                <c:pt idx="15">
                  <c:v>43768</c:v>
                </c:pt>
                <c:pt idx="16">
                  <c:v>43769</c:v>
                </c:pt>
                <c:pt idx="17">
                  <c:v>43770</c:v>
                </c:pt>
                <c:pt idx="18">
                  <c:v>43771</c:v>
                </c:pt>
                <c:pt idx="19">
                  <c:v>43772</c:v>
                </c:pt>
                <c:pt idx="20">
                  <c:v>43773</c:v>
                </c:pt>
                <c:pt idx="21">
                  <c:v>43774</c:v>
                </c:pt>
                <c:pt idx="22">
                  <c:v>43775</c:v>
                </c:pt>
                <c:pt idx="23">
                  <c:v>43776</c:v>
                </c:pt>
                <c:pt idx="24">
                  <c:v>43777</c:v>
                </c:pt>
                <c:pt idx="25">
                  <c:v>43778</c:v>
                </c:pt>
                <c:pt idx="26">
                  <c:v>43779</c:v>
                </c:pt>
                <c:pt idx="27">
                  <c:v>43780</c:v>
                </c:pt>
                <c:pt idx="28">
                  <c:v>43781</c:v>
                </c:pt>
                <c:pt idx="29">
                  <c:v>43782</c:v>
                </c:pt>
                <c:pt idx="30">
                  <c:v>43783</c:v>
                </c:pt>
                <c:pt idx="31">
                  <c:v>43784</c:v>
                </c:pt>
                <c:pt idx="32">
                  <c:v>43785</c:v>
                </c:pt>
                <c:pt idx="33">
                  <c:v>43786</c:v>
                </c:pt>
                <c:pt idx="34">
                  <c:v>43787</c:v>
                </c:pt>
                <c:pt idx="35">
                  <c:v>43788</c:v>
                </c:pt>
                <c:pt idx="36">
                  <c:v>43789</c:v>
                </c:pt>
                <c:pt idx="37">
                  <c:v>43790</c:v>
                </c:pt>
                <c:pt idx="38">
                  <c:v>43791</c:v>
                </c:pt>
                <c:pt idx="39">
                  <c:v>43792</c:v>
                </c:pt>
                <c:pt idx="40">
                  <c:v>43793</c:v>
                </c:pt>
                <c:pt idx="41">
                  <c:v>43794</c:v>
                </c:pt>
                <c:pt idx="42">
                  <c:v>43795</c:v>
                </c:pt>
                <c:pt idx="43">
                  <c:v>43796</c:v>
                </c:pt>
                <c:pt idx="44">
                  <c:v>43797</c:v>
                </c:pt>
                <c:pt idx="45">
                  <c:v>43798</c:v>
                </c:pt>
                <c:pt idx="46">
                  <c:v>43799</c:v>
                </c:pt>
                <c:pt idx="47">
                  <c:v>43800</c:v>
                </c:pt>
                <c:pt idx="48">
                  <c:v>43801</c:v>
                </c:pt>
                <c:pt idx="49">
                  <c:v>43802</c:v>
                </c:pt>
                <c:pt idx="50">
                  <c:v>43803</c:v>
                </c:pt>
                <c:pt idx="51">
                  <c:v>43804</c:v>
                </c:pt>
                <c:pt idx="52">
                  <c:v>43805</c:v>
                </c:pt>
                <c:pt idx="53">
                  <c:v>43806</c:v>
                </c:pt>
                <c:pt idx="54">
                  <c:v>43807</c:v>
                </c:pt>
                <c:pt idx="55">
                  <c:v>43808</c:v>
                </c:pt>
                <c:pt idx="56">
                  <c:v>43809</c:v>
                </c:pt>
                <c:pt idx="57">
                  <c:v>43810</c:v>
                </c:pt>
                <c:pt idx="58">
                  <c:v>43811</c:v>
                </c:pt>
                <c:pt idx="59">
                  <c:v>43812</c:v>
                </c:pt>
                <c:pt idx="60">
                  <c:v>43813</c:v>
                </c:pt>
                <c:pt idx="61">
                  <c:v>43814</c:v>
                </c:pt>
                <c:pt idx="62">
                  <c:v>43815</c:v>
                </c:pt>
                <c:pt idx="63">
                  <c:v>43816</c:v>
                </c:pt>
                <c:pt idx="64">
                  <c:v>43817</c:v>
                </c:pt>
                <c:pt idx="65">
                  <c:v>43818</c:v>
                </c:pt>
                <c:pt idx="66">
                  <c:v>43819</c:v>
                </c:pt>
                <c:pt idx="67">
                  <c:v>43820</c:v>
                </c:pt>
                <c:pt idx="68">
                  <c:v>43821</c:v>
                </c:pt>
                <c:pt idx="69">
                  <c:v>43822</c:v>
                </c:pt>
                <c:pt idx="70">
                  <c:v>43823</c:v>
                </c:pt>
                <c:pt idx="71">
                  <c:v>43824</c:v>
                </c:pt>
                <c:pt idx="72">
                  <c:v>43825</c:v>
                </c:pt>
                <c:pt idx="73">
                  <c:v>43826</c:v>
                </c:pt>
                <c:pt idx="74">
                  <c:v>43827</c:v>
                </c:pt>
                <c:pt idx="75">
                  <c:v>43828</c:v>
                </c:pt>
                <c:pt idx="76">
                  <c:v>43829</c:v>
                </c:pt>
                <c:pt idx="77">
                  <c:v>43830</c:v>
                </c:pt>
              </c:numCache>
            </c:numRef>
          </c:cat>
          <c:val>
            <c:numRef>
              <c:f>Sheet1!$B$2:$B$79</c:f>
              <c:numCache>
                <c:formatCode>General</c:formatCode>
                <c:ptCount val="78"/>
                <c:pt idx="0">
                  <c:v>195239</c:v>
                </c:pt>
                <c:pt idx="1">
                  <c:v>195253</c:v>
                </c:pt>
                <c:pt idx="2">
                  <c:v>195264</c:v>
                </c:pt>
                <c:pt idx="3">
                  <c:v>195265</c:v>
                </c:pt>
                <c:pt idx="4">
                  <c:v>195272</c:v>
                </c:pt>
                <c:pt idx="5">
                  <c:v>195273</c:v>
                </c:pt>
                <c:pt idx="6">
                  <c:v>195267</c:v>
                </c:pt>
                <c:pt idx="7">
                  <c:v>195264</c:v>
                </c:pt>
                <c:pt idx="8">
                  <c:v>195263</c:v>
                </c:pt>
                <c:pt idx="9">
                  <c:v>195263</c:v>
                </c:pt>
                <c:pt idx="10">
                  <c:v>195260</c:v>
                </c:pt>
                <c:pt idx="11">
                  <c:v>195264</c:v>
                </c:pt>
                <c:pt idx="12">
                  <c:v>195260</c:v>
                </c:pt>
                <c:pt idx="13">
                  <c:v>195263</c:v>
                </c:pt>
                <c:pt idx="14">
                  <c:v>195261</c:v>
                </c:pt>
                <c:pt idx="15">
                  <c:v>195254</c:v>
                </c:pt>
                <c:pt idx="16">
                  <c:v>195251</c:v>
                </c:pt>
                <c:pt idx="17">
                  <c:v>195252</c:v>
                </c:pt>
                <c:pt idx="18">
                  <c:v>195249</c:v>
                </c:pt>
                <c:pt idx="19">
                  <c:v>195247</c:v>
                </c:pt>
                <c:pt idx="20">
                  <c:v>195241</c:v>
                </c:pt>
                <c:pt idx="21">
                  <c:v>195240</c:v>
                </c:pt>
                <c:pt idx="22">
                  <c:v>195253</c:v>
                </c:pt>
                <c:pt idx="23">
                  <c:v>195264</c:v>
                </c:pt>
                <c:pt idx="24">
                  <c:v>195281</c:v>
                </c:pt>
                <c:pt idx="25">
                  <c:v>195287</c:v>
                </c:pt>
                <c:pt idx="26">
                  <c:v>195296</c:v>
                </c:pt>
                <c:pt idx="27">
                  <c:v>195305</c:v>
                </c:pt>
                <c:pt idx="28">
                  <c:v>195303</c:v>
                </c:pt>
                <c:pt idx="29">
                  <c:v>195302</c:v>
                </c:pt>
                <c:pt idx="30">
                  <c:v>195296</c:v>
                </c:pt>
                <c:pt idx="31">
                  <c:v>195293</c:v>
                </c:pt>
                <c:pt idx="32">
                  <c:v>195294</c:v>
                </c:pt>
                <c:pt idx="33">
                  <c:v>195310</c:v>
                </c:pt>
                <c:pt idx="34">
                  <c:v>195320</c:v>
                </c:pt>
                <c:pt idx="35">
                  <c:v>195324</c:v>
                </c:pt>
                <c:pt idx="36">
                  <c:v>195322</c:v>
                </c:pt>
                <c:pt idx="37">
                  <c:v>195322</c:v>
                </c:pt>
                <c:pt idx="38">
                  <c:v>195321</c:v>
                </c:pt>
                <c:pt idx="39">
                  <c:v>195317</c:v>
                </c:pt>
                <c:pt idx="40">
                  <c:v>195323</c:v>
                </c:pt>
                <c:pt idx="41">
                  <c:v>195332</c:v>
                </c:pt>
                <c:pt idx="42">
                  <c:v>195333</c:v>
                </c:pt>
                <c:pt idx="43">
                  <c:v>195325</c:v>
                </c:pt>
                <c:pt idx="44">
                  <c:v>195320</c:v>
                </c:pt>
                <c:pt idx="45">
                  <c:v>195321</c:v>
                </c:pt>
                <c:pt idx="46">
                  <c:v>195319</c:v>
                </c:pt>
                <c:pt idx="47">
                  <c:v>195308</c:v>
                </c:pt>
                <c:pt idx="48">
                  <c:v>195306</c:v>
                </c:pt>
                <c:pt idx="49">
                  <c:v>195303</c:v>
                </c:pt>
                <c:pt idx="50">
                  <c:v>195299</c:v>
                </c:pt>
                <c:pt idx="51">
                  <c:v>195306</c:v>
                </c:pt>
                <c:pt idx="52">
                  <c:v>195322</c:v>
                </c:pt>
                <c:pt idx="53">
                  <c:v>195325</c:v>
                </c:pt>
                <c:pt idx="54">
                  <c:v>195332</c:v>
                </c:pt>
                <c:pt idx="55">
                  <c:v>195337</c:v>
                </c:pt>
                <c:pt idx="56">
                  <c:v>195327</c:v>
                </c:pt>
                <c:pt idx="57">
                  <c:v>195333</c:v>
                </c:pt>
                <c:pt idx="58">
                  <c:v>195337</c:v>
                </c:pt>
                <c:pt idx="59">
                  <c:v>195338</c:v>
                </c:pt>
                <c:pt idx="60">
                  <c:v>195335</c:v>
                </c:pt>
                <c:pt idx="61">
                  <c:v>195334</c:v>
                </c:pt>
                <c:pt idx="62">
                  <c:v>195344</c:v>
                </c:pt>
                <c:pt idx="63">
                  <c:v>195352</c:v>
                </c:pt>
                <c:pt idx="64">
                  <c:v>195352</c:v>
                </c:pt>
                <c:pt idx="65">
                  <c:v>195362</c:v>
                </c:pt>
                <c:pt idx="66">
                  <c:v>195360</c:v>
                </c:pt>
                <c:pt idx="67">
                  <c:v>195356</c:v>
                </c:pt>
                <c:pt idx="68">
                  <c:v>195354</c:v>
                </c:pt>
                <c:pt idx="69">
                  <c:v>195357</c:v>
                </c:pt>
                <c:pt idx="70">
                  <c:v>195365</c:v>
                </c:pt>
                <c:pt idx="71">
                  <c:v>195357</c:v>
                </c:pt>
                <c:pt idx="72">
                  <c:v>195351</c:v>
                </c:pt>
                <c:pt idx="73">
                  <c:v>195351</c:v>
                </c:pt>
                <c:pt idx="74">
                  <c:v>195347</c:v>
                </c:pt>
                <c:pt idx="75">
                  <c:v>195347</c:v>
                </c:pt>
                <c:pt idx="76">
                  <c:v>195350</c:v>
                </c:pt>
                <c:pt idx="77">
                  <c:v>195358</c:v>
                </c:pt>
              </c:numCache>
            </c:numRef>
          </c:val>
          <c:smooth val="0"/>
          <c:extLst>
            <c:ext xmlns:c16="http://schemas.microsoft.com/office/drawing/2014/chart" uri="{C3380CC4-5D6E-409C-BE32-E72D297353CC}">
              <c16:uniqueId val="{00000000-323A-46FE-A284-38A6A1F4D884}"/>
            </c:ext>
          </c:extLst>
        </c:ser>
        <c:dLbls>
          <c:showLegendKey val="0"/>
          <c:showVal val="0"/>
          <c:showCatName val="0"/>
          <c:showSerName val="0"/>
          <c:showPercent val="0"/>
          <c:showBubbleSize val="0"/>
        </c:dLbls>
        <c:smooth val="0"/>
        <c:axId val="329143200"/>
        <c:axId val="329142544"/>
      </c:lineChart>
      <c:dateAx>
        <c:axId val="329143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142544"/>
        <c:crosses val="autoZero"/>
        <c:auto val="1"/>
        <c:lblOffset val="100"/>
        <c:baseTimeUnit val="days"/>
      </c:dateAx>
      <c:valAx>
        <c:axId val="329142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143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KOSÉ</c:v>
                </c:pt>
              </c:strCache>
            </c:strRef>
          </c:tx>
          <c:spPr>
            <a:ln w="28575" cap="rnd">
              <a:solidFill>
                <a:schemeClr val="accent1"/>
              </a:solidFill>
              <a:round/>
            </a:ln>
            <a:effectLst/>
          </c:spPr>
          <c:marker>
            <c:symbol val="none"/>
          </c:marker>
          <c:cat>
            <c:numRef>
              <c:f>Sheet1!$A$2:$A$79</c:f>
              <c:numCache>
                <c:formatCode>m/d/yyyy</c:formatCode>
                <c:ptCount val="78"/>
                <c:pt idx="0">
                  <c:v>43753</c:v>
                </c:pt>
                <c:pt idx="1">
                  <c:v>43754</c:v>
                </c:pt>
                <c:pt idx="2">
                  <c:v>43755</c:v>
                </c:pt>
                <c:pt idx="3">
                  <c:v>43756</c:v>
                </c:pt>
                <c:pt idx="4">
                  <c:v>43757</c:v>
                </c:pt>
                <c:pt idx="5">
                  <c:v>43758</c:v>
                </c:pt>
                <c:pt idx="6">
                  <c:v>43759</c:v>
                </c:pt>
                <c:pt idx="7">
                  <c:v>43760</c:v>
                </c:pt>
                <c:pt idx="8">
                  <c:v>43761</c:v>
                </c:pt>
                <c:pt idx="9">
                  <c:v>43762</c:v>
                </c:pt>
                <c:pt idx="10">
                  <c:v>43763</c:v>
                </c:pt>
                <c:pt idx="11">
                  <c:v>43764</c:v>
                </c:pt>
                <c:pt idx="12">
                  <c:v>43765</c:v>
                </c:pt>
                <c:pt idx="13">
                  <c:v>43766</c:v>
                </c:pt>
                <c:pt idx="14">
                  <c:v>43767</c:v>
                </c:pt>
                <c:pt idx="15">
                  <c:v>43768</c:v>
                </c:pt>
                <c:pt idx="16">
                  <c:v>43769</c:v>
                </c:pt>
                <c:pt idx="17">
                  <c:v>43770</c:v>
                </c:pt>
                <c:pt idx="18">
                  <c:v>43771</c:v>
                </c:pt>
                <c:pt idx="19">
                  <c:v>43772</c:v>
                </c:pt>
                <c:pt idx="20">
                  <c:v>43773</c:v>
                </c:pt>
                <c:pt idx="21">
                  <c:v>43774</c:v>
                </c:pt>
                <c:pt idx="22">
                  <c:v>43775</c:v>
                </c:pt>
                <c:pt idx="23">
                  <c:v>43776</c:v>
                </c:pt>
                <c:pt idx="24">
                  <c:v>43777</c:v>
                </c:pt>
                <c:pt idx="25">
                  <c:v>43778</c:v>
                </c:pt>
                <c:pt idx="26">
                  <c:v>43779</c:v>
                </c:pt>
                <c:pt idx="27">
                  <c:v>43780</c:v>
                </c:pt>
                <c:pt idx="28">
                  <c:v>43781</c:v>
                </c:pt>
                <c:pt idx="29">
                  <c:v>43782</c:v>
                </c:pt>
                <c:pt idx="30">
                  <c:v>43783</c:v>
                </c:pt>
                <c:pt idx="31">
                  <c:v>43784</c:v>
                </c:pt>
                <c:pt idx="32">
                  <c:v>43785</c:v>
                </c:pt>
                <c:pt idx="33">
                  <c:v>43786</c:v>
                </c:pt>
                <c:pt idx="34">
                  <c:v>43787</c:v>
                </c:pt>
                <c:pt idx="35">
                  <c:v>43788</c:v>
                </c:pt>
                <c:pt idx="36">
                  <c:v>43789</c:v>
                </c:pt>
                <c:pt idx="37">
                  <c:v>43790</c:v>
                </c:pt>
                <c:pt idx="38">
                  <c:v>43791</c:v>
                </c:pt>
                <c:pt idx="39">
                  <c:v>43792</c:v>
                </c:pt>
                <c:pt idx="40">
                  <c:v>43793</c:v>
                </c:pt>
                <c:pt idx="41">
                  <c:v>43794</c:v>
                </c:pt>
                <c:pt idx="42">
                  <c:v>43795</c:v>
                </c:pt>
                <c:pt idx="43">
                  <c:v>43796</c:v>
                </c:pt>
                <c:pt idx="44">
                  <c:v>43797</c:v>
                </c:pt>
                <c:pt idx="45">
                  <c:v>43798</c:v>
                </c:pt>
                <c:pt idx="46">
                  <c:v>43799</c:v>
                </c:pt>
                <c:pt idx="47">
                  <c:v>43800</c:v>
                </c:pt>
                <c:pt idx="48">
                  <c:v>43801</c:v>
                </c:pt>
                <c:pt idx="49">
                  <c:v>43802</c:v>
                </c:pt>
                <c:pt idx="50">
                  <c:v>43803</c:v>
                </c:pt>
                <c:pt idx="51">
                  <c:v>43804</c:v>
                </c:pt>
                <c:pt idx="52">
                  <c:v>43805</c:v>
                </c:pt>
                <c:pt idx="53">
                  <c:v>43806</c:v>
                </c:pt>
                <c:pt idx="54">
                  <c:v>43807</c:v>
                </c:pt>
                <c:pt idx="55">
                  <c:v>43808</c:v>
                </c:pt>
                <c:pt idx="56">
                  <c:v>43809</c:v>
                </c:pt>
                <c:pt idx="57">
                  <c:v>43810</c:v>
                </c:pt>
                <c:pt idx="58">
                  <c:v>43811</c:v>
                </c:pt>
                <c:pt idx="59">
                  <c:v>43812</c:v>
                </c:pt>
                <c:pt idx="60">
                  <c:v>43813</c:v>
                </c:pt>
                <c:pt idx="61">
                  <c:v>43814</c:v>
                </c:pt>
                <c:pt idx="62">
                  <c:v>43815</c:v>
                </c:pt>
                <c:pt idx="63">
                  <c:v>43816</c:v>
                </c:pt>
                <c:pt idx="64">
                  <c:v>43817</c:v>
                </c:pt>
                <c:pt idx="65">
                  <c:v>43818</c:v>
                </c:pt>
                <c:pt idx="66">
                  <c:v>43819</c:v>
                </c:pt>
                <c:pt idx="67">
                  <c:v>43820</c:v>
                </c:pt>
                <c:pt idx="68">
                  <c:v>43821</c:v>
                </c:pt>
                <c:pt idx="69">
                  <c:v>43822</c:v>
                </c:pt>
                <c:pt idx="70">
                  <c:v>43823</c:v>
                </c:pt>
                <c:pt idx="71">
                  <c:v>43824</c:v>
                </c:pt>
                <c:pt idx="72">
                  <c:v>43825</c:v>
                </c:pt>
                <c:pt idx="73">
                  <c:v>43826</c:v>
                </c:pt>
                <c:pt idx="74">
                  <c:v>43827</c:v>
                </c:pt>
                <c:pt idx="75">
                  <c:v>43828</c:v>
                </c:pt>
                <c:pt idx="76">
                  <c:v>43829</c:v>
                </c:pt>
                <c:pt idx="77">
                  <c:v>43830</c:v>
                </c:pt>
              </c:numCache>
            </c:numRef>
          </c:cat>
          <c:val>
            <c:numRef>
              <c:f>Sheet1!$B$2:$B$79</c:f>
              <c:numCache>
                <c:formatCode>General</c:formatCode>
                <c:ptCount val="78"/>
                <c:pt idx="0">
                  <c:v>379</c:v>
                </c:pt>
                <c:pt idx="1">
                  <c:v>294</c:v>
                </c:pt>
                <c:pt idx="2">
                  <c:v>364</c:v>
                </c:pt>
                <c:pt idx="3">
                  <c:v>339</c:v>
                </c:pt>
                <c:pt idx="4">
                  <c:v>263</c:v>
                </c:pt>
                <c:pt idx="5">
                  <c:v>122</c:v>
                </c:pt>
                <c:pt idx="6">
                  <c:v>98</c:v>
                </c:pt>
                <c:pt idx="7">
                  <c:v>74</c:v>
                </c:pt>
                <c:pt idx="8">
                  <c:v>118</c:v>
                </c:pt>
                <c:pt idx="9">
                  <c:v>132</c:v>
                </c:pt>
                <c:pt idx="10">
                  <c:v>110</c:v>
                </c:pt>
                <c:pt idx="11">
                  <c:v>89</c:v>
                </c:pt>
                <c:pt idx="12">
                  <c:v>122</c:v>
                </c:pt>
                <c:pt idx="13">
                  <c:v>108</c:v>
                </c:pt>
                <c:pt idx="14">
                  <c:v>114</c:v>
                </c:pt>
                <c:pt idx="15">
                  <c:v>118</c:v>
                </c:pt>
                <c:pt idx="16">
                  <c:v>100</c:v>
                </c:pt>
                <c:pt idx="17">
                  <c:v>110</c:v>
                </c:pt>
                <c:pt idx="18">
                  <c:v>88</c:v>
                </c:pt>
                <c:pt idx="19">
                  <c:v>66</c:v>
                </c:pt>
                <c:pt idx="20">
                  <c:v>142</c:v>
                </c:pt>
                <c:pt idx="21">
                  <c:v>259</c:v>
                </c:pt>
                <c:pt idx="22">
                  <c:v>202</c:v>
                </c:pt>
                <c:pt idx="23">
                  <c:v>221</c:v>
                </c:pt>
                <c:pt idx="24">
                  <c:v>227</c:v>
                </c:pt>
                <c:pt idx="25">
                  <c:v>238</c:v>
                </c:pt>
                <c:pt idx="26">
                  <c:v>381</c:v>
                </c:pt>
                <c:pt idx="27">
                  <c:v>97</c:v>
                </c:pt>
                <c:pt idx="28">
                  <c:v>69</c:v>
                </c:pt>
                <c:pt idx="29">
                  <c:v>73</c:v>
                </c:pt>
                <c:pt idx="30">
                  <c:v>46</c:v>
                </c:pt>
                <c:pt idx="31">
                  <c:v>51</c:v>
                </c:pt>
                <c:pt idx="32">
                  <c:v>114</c:v>
                </c:pt>
                <c:pt idx="33">
                  <c:v>171</c:v>
                </c:pt>
                <c:pt idx="34">
                  <c:v>116</c:v>
                </c:pt>
                <c:pt idx="35">
                  <c:v>86</c:v>
                </c:pt>
                <c:pt idx="36">
                  <c:v>122</c:v>
                </c:pt>
                <c:pt idx="37">
                  <c:v>58</c:v>
                </c:pt>
                <c:pt idx="38">
                  <c:v>87</c:v>
                </c:pt>
                <c:pt idx="39">
                  <c:v>91</c:v>
                </c:pt>
                <c:pt idx="40">
                  <c:v>123</c:v>
                </c:pt>
                <c:pt idx="41">
                  <c:v>108</c:v>
                </c:pt>
                <c:pt idx="42">
                  <c:v>111</c:v>
                </c:pt>
                <c:pt idx="43">
                  <c:v>92</c:v>
                </c:pt>
                <c:pt idx="44">
                  <c:v>90</c:v>
                </c:pt>
                <c:pt idx="45">
                  <c:v>75</c:v>
                </c:pt>
                <c:pt idx="46">
                  <c:v>59</c:v>
                </c:pt>
                <c:pt idx="47">
                  <c:v>52</c:v>
                </c:pt>
                <c:pt idx="48">
                  <c:v>214</c:v>
                </c:pt>
                <c:pt idx="49">
                  <c:v>116</c:v>
                </c:pt>
                <c:pt idx="50">
                  <c:v>174</c:v>
                </c:pt>
                <c:pt idx="51">
                  <c:v>227</c:v>
                </c:pt>
                <c:pt idx="52">
                  <c:v>174</c:v>
                </c:pt>
                <c:pt idx="53">
                  <c:v>141</c:v>
                </c:pt>
                <c:pt idx="54">
                  <c:v>159</c:v>
                </c:pt>
                <c:pt idx="55">
                  <c:v>149</c:v>
                </c:pt>
                <c:pt idx="56">
                  <c:v>238</c:v>
                </c:pt>
                <c:pt idx="57">
                  <c:v>236</c:v>
                </c:pt>
                <c:pt idx="58">
                  <c:v>157</c:v>
                </c:pt>
                <c:pt idx="59">
                  <c:v>125</c:v>
                </c:pt>
                <c:pt idx="60">
                  <c:v>111</c:v>
                </c:pt>
                <c:pt idx="61">
                  <c:v>135</c:v>
                </c:pt>
                <c:pt idx="62">
                  <c:v>223</c:v>
                </c:pt>
                <c:pt idx="63">
                  <c:v>212</c:v>
                </c:pt>
                <c:pt idx="64">
                  <c:v>141</c:v>
                </c:pt>
                <c:pt idx="65">
                  <c:v>143</c:v>
                </c:pt>
                <c:pt idx="66">
                  <c:v>187</c:v>
                </c:pt>
                <c:pt idx="67">
                  <c:v>138</c:v>
                </c:pt>
                <c:pt idx="68">
                  <c:v>161</c:v>
                </c:pt>
                <c:pt idx="69">
                  <c:v>212</c:v>
                </c:pt>
                <c:pt idx="70">
                  <c:v>158</c:v>
                </c:pt>
                <c:pt idx="71">
                  <c:v>92</c:v>
                </c:pt>
                <c:pt idx="72">
                  <c:v>115</c:v>
                </c:pt>
                <c:pt idx="73">
                  <c:v>127</c:v>
                </c:pt>
                <c:pt idx="74">
                  <c:v>130</c:v>
                </c:pt>
                <c:pt idx="75">
                  <c:v>121</c:v>
                </c:pt>
                <c:pt idx="76">
                  <c:v>197</c:v>
                </c:pt>
                <c:pt idx="77">
                  <c:v>106</c:v>
                </c:pt>
              </c:numCache>
            </c:numRef>
          </c:val>
          <c:smooth val="0"/>
          <c:extLst>
            <c:ext xmlns:c16="http://schemas.microsoft.com/office/drawing/2014/chart" uri="{C3380CC4-5D6E-409C-BE32-E72D297353CC}">
              <c16:uniqueId val="{00000000-5BF1-4F01-8A68-6A52FF1D53CF}"/>
            </c:ext>
          </c:extLst>
        </c:ser>
        <c:dLbls>
          <c:showLegendKey val="0"/>
          <c:showVal val="0"/>
          <c:showCatName val="0"/>
          <c:showSerName val="0"/>
          <c:showPercent val="0"/>
          <c:showBubbleSize val="0"/>
        </c:dLbls>
        <c:smooth val="0"/>
        <c:axId val="329138936"/>
        <c:axId val="329139920"/>
      </c:lineChart>
      <c:dateAx>
        <c:axId val="329138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139920"/>
        <c:crosses val="autoZero"/>
        <c:auto val="1"/>
        <c:lblOffset val="100"/>
        <c:baseTimeUnit val="days"/>
      </c:dateAx>
      <c:valAx>
        <c:axId val="329139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138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 Engagements</c:v>
                </c:pt>
              </c:strCache>
            </c:strRef>
          </c:tx>
          <c:spPr>
            <a:solidFill>
              <a:schemeClr val="accent1"/>
            </a:solidFill>
            <a:ln>
              <a:noFill/>
            </a:ln>
            <a:effectLst/>
          </c:spPr>
          <c:invertIfNegative val="0"/>
          <c:cat>
            <c:strRef>
              <c:f>Sheet1!$A$2</c:f>
              <c:strCache>
                <c:ptCount val="1"/>
                <c:pt idx="0">
                  <c:v>KOSÉ</c:v>
                </c:pt>
              </c:strCache>
            </c:strRef>
          </c:cat>
          <c:val>
            <c:numRef>
              <c:f>Sheet1!$B$2</c:f>
              <c:numCache>
                <c:formatCode>General</c:formatCode>
                <c:ptCount val="1"/>
                <c:pt idx="0">
                  <c:v>226430</c:v>
                </c:pt>
              </c:numCache>
            </c:numRef>
          </c:val>
          <c:extLst>
            <c:ext xmlns:c16="http://schemas.microsoft.com/office/drawing/2014/chart" uri="{C3380CC4-5D6E-409C-BE32-E72D297353CC}">
              <c16:uniqueId val="{00000000-DE51-40E5-83D9-7C0BED3D62B4}"/>
            </c:ext>
          </c:extLst>
        </c:ser>
        <c:dLbls>
          <c:showLegendKey val="0"/>
          <c:showVal val="0"/>
          <c:showCatName val="0"/>
          <c:showSerName val="0"/>
          <c:showPercent val="0"/>
          <c:showBubbleSize val="0"/>
        </c:dLbls>
        <c:gapWidth val="219"/>
        <c:overlap val="-27"/>
        <c:axId val="433401960"/>
        <c:axId val="433402288"/>
      </c:barChart>
      <c:catAx>
        <c:axId val="433401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402288"/>
        <c:crosses val="autoZero"/>
        <c:auto val="1"/>
        <c:lblAlgn val="ctr"/>
        <c:lblOffset val="100"/>
        <c:noMultiLvlLbl val="0"/>
      </c:catAx>
      <c:valAx>
        <c:axId val="433402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401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9E61A-6752-4E6B-89E2-445502F1575C}"/>
              </a:ext>
            </a:extLst>
          </p:cNvPr>
          <p:cNvSpPr>
            <a:spLocks noGrp="1"/>
          </p:cNvSpPr>
          <p:nvPr>
            <p:ph type="ctrTitle"/>
          </p:nvPr>
        </p:nvSpPr>
        <p:spPr/>
        <p:txBody>
          <a:bodyPr/>
          <a:lstStyle/>
          <a:p>
            <a:r>
              <a:rPr lang="en-US"/>
              <a:t>master template1</a:t>
            </a:r>
          </a:p>
        </p:txBody>
      </p:sp>
      <p:sp>
        <p:nvSpPr>
          <p:cNvPr id="3" name="Subtitle 2">
            <a:extLst>
              <a:ext uri="{FF2B5EF4-FFF2-40B4-BE49-F238E27FC236}">
                <a16:creationId xmlns:a16="http://schemas.microsoft.com/office/drawing/2014/main" id="{130137FE-9B6B-44A1-912E-8367F66C2FA8}"/>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34395771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9F6F6-FD7C-46F4-BB58-1893A23C4BFF}"/>
              </a:ext>
            </a:extLst>
          </p:cNvPr>
          <p:cNvSpPr>
            <a:spLocks noGrp="1"/>
          </p:cNvSpPr>
          <p:nvPr>
            <p:ph type="title"/>
          </p:nvPr>
        </p:nvSpPr>
        <p:spPr/>
        <p:txBody>
          <a:bodyPr/>
          <a:lstStyle/>
          <a:p>
            <a:r>
              <a:rPr lang="en-US"/>
              <a:t>Facebook Key Metrics Table | KOSÉ</a:t>
            </a:r>
          </a:p>
        </p:txBody>
      </p:sp>
      <p:graphicFrame>
        <p:nvGraphicFramePr>
          <p:cNvPr id="5" name="Table Placeholder 4">
            <a:extLst>
              <a:ext uri="{FF2B5EF4-FFF2-40B4-BE49-F238E27FC236}">
                <a16:creationId xmlns:a16="http://schemas.microsoft.com/office/drawing/2014/main" id="{F685B54C-677B-4817-B1A1-65B9CB1A8484}"/>
              </a:ext>
            </a:extLst>
          </p:cNvPr>
          <p:cNvGraphicFramePr>
            <a:graphicFrameLocks noGrp="1"/>
          </p:cNvGraphicFramePr>
          <p:nvPr>
            <p:ph type="tbl" sz="quarter" idx="13"/>
            <p:extLst>
              <p:ext uri="{D42A27DB-BD31-4B8C-83A1-F6EECF244321}">
                <p14:modId xmlns:p14="http://schemas.microsoft.com/office/powerpoint/2010/main" val="15017910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296811214"/>
                    </a:ext>
                  </a:extLst>
                </a:gridCol>
                <a:gridCol w="740664">
                  <a:extLst>
                    <a:ext uri="{9D8B030D-6E8A-4147-A177-3AD203B41FA5}">
                      <a16:colId xmlns:a16="http://schemas.microsoft.com/office/drawing/2014/main" val="3088965935"/>
                    </a:ext>
                  </a:extLst>
                </a:gridCol>
                <a:gridCol w="740664">
                  <a:extLst>
                    <a:ext uri="{9D8B030D-6E8A-4147-A177-3AD203B41FA5}">
                      <a16:colId xmlns:a16="http://schemas.microsoft.com/office/drawing/2014/main" val="1924463683"/>
                    </a:ext>
                  </a:extLst>
                </a:gridCol>
                <a:gridCol w="740664">
                  <a:extLst>
                    <a:ext uri="{9D8B030D-6E8A-4147-A177-3AD203B41FA5}">
                      <a16:colId xmlns:a16="http://schemas.microsoft.com/office/drawing/2014/main" val="2856449072"/>
                    </a:ext>
                  </a:extLst>
                </a:gridCol>
                <a:gridCol w="740664">
                  <a:extLst>
                    <a:ext uri="{9D8B030D-6E8A-4147-A177-3AD203B41FA5}">
                      <a16:colId xmlns:a16="http://schemas.microsoft.com/office/drawing/2014/main" val="3321281149"/>
                    </a:ext>
                  </a:extLst>
                </a:gridCol>
                <a:gridCol w="740664">
                  <a:extLst>
                    <a:ext uri="{9D8B030D-6E8A-4147-A177-3AD203B41FA5}">
                      <a16:colId xmlns:a16="http://schemas.microsoft.com/office/drawing/2014/main" val="3625392755"/>
                    </a:ext>
                  </a:extLst>
                </a:gridCol>
                <a:gridCol w="740664">
                  <a:extLst>
                    <a:ext uri="{9D8B030D-6E8A-4147-A177-3AD203B41FA5}">
                      <a16:colId xmlns:a16="http://schemas.microsoft.com/office/drawing/2014/main" val="3031372602"/>
                    </a:ext>
                  </a:extLst>
                </a:gridCol>
                <a:gridCol w="740664">
                  <a:extLst>
                    <a:ext uri="{9D8B030D-6E8A-4147-A177-3AD203B41FA5}">
                      <a16:colId xmlns:a16="http://schemas.microsoft.com/office/drawing/2014/main" val="2738643449"/>
                    </a:ext>
                  </a:extLst>
                </a:gridCol>
                <a:gridCol w="740664">
                  <a:extLst>
                    <a:ext uri="{9D8B030D-6E8A-4147-A177-3AD203B41FA5}">
                      <a16:colId xmlns:a16="http://schemas.microsoft.com/office/drawing/2014/main" val="3432810119"/>
                    </a:ext>
                  </a:extLst>
                </a:gridCol>
                <a:gridCol w="740664">
                  <a:extLst>
                    <a:ext uri="{9D8B030D-6E8A-4147-A177-3AD203B41FA5}">
                      <a16:colId xmlns:a16="http://schemas.microsoft.com/office/drawing/2014/main" val="348865188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823991970"/>
                  </a:ext>
                </a:extLst>
              </a:tr>
              <a:tr h="370840">
                <a:tc>
                  <a:txBody>
                    <a:bodyPr/>
                    <a:lstStyle/>
                    <a:p>
                      <a:r>
                        <a:rPr lang="en-US" sz="1000"/>
                        <a:t>KOSÉ</a:t>
                      </a:r>
                    </a:p>
                  </a:txBody>
                  <a:tcPr/>
                </a:tc>
                <a:tc>
                  <a:txBody>
                    <a:bodyPr/>
                    <a:lstStyle/>
                    <a:p>
                      <a:r>
                        <a:rPr lang="en-US" sz="1000"/>
                        <a:t>195358</a:t>
                      </a:r>
                    </a:p>
                  </a:txBody>
                  <a:tcPr/>
                </a:tc>
                <a:tc>
                  <a:txBody>
                    <a:bodyPr/>
                    <a:lstStyle/>
                    <a:p>
                      <a:r>
                        <a:rPr lang="en-US" sz="1000"/>
                        <a:t>118</a:t>
                      </a:r>
                    </a:p>
                  </a:txBody>
                  <a:tcPr/>
                </a:tc>
                <a:tc>
                  <a:txBody>
                    <a:bodyPr/>
                    <a:lstStyle/>
                    <a:p>
                      <a:r>
                        <a:rPr lang="en-US" sz="1000"/>
                        <a:t>39</a:t>
                      </a:r>
                    </a:p>
                  </a:txBody>
                  <a:tcPr/>
                </a:tc>
                <a:tc>
                  <a:txBody>
                    <a:bodyPr/>
                    <a:lstStyle/>
                    <a:p>
                      <a:r>
                        <a:rPr lang="en-US" sz="1000"/>
                        <a:t>2822</a:t>
                      </a:r>
                    </a:p>
                  </a:txBody>
                  <a:tcPr/>
                </a:tc>
                <a:tc>
                  <a:txBody>
                    <a:bodyPr/>
                    <a:lstStyle/>
                    <a:p>
                      <a:r>
                        <a:rPr lang="en-US" sz="1000"/>
                        <a:t>384</a:t>
                      </a:r>
                    </a:p>
                  </a:txBody>
                  <a:tcPr/>
                </a:tc>
                <a:tc>
                  <a:txBody>
                    <a:bodyPr/>
                    <a:lstStyle/>
                    <a:p>
                      <a:r>
                        <a:rPr lang="en-US" sz="1000"/>
                        <a:t>125</a:t>
                      </a:r>
                    </a:p>
                  </a:txBody>
                  <a:tcPr/>
                </a:tc>
                <a:tc>
                  <a:txBody>
                    <a:bodyPr/>
                    <a:lstStyle/>
                    <a:p>
                      <a:r>
                        <a:rPr lang="en-US" sz="1000"/>
                        <a:t>0</a:t>
                      </a:r>
                    </a:p>
                  </a:txBody>
                  <a:tcPr/>
                </a:tc>
                <a:tc>
                  <a:txBody>
                    <a:bodyPr/>
                    <a:lstStyle/>
                    <a:p>
                      <a:r>
                        <a:rPr lang="en-US" sz="1000"/>
                        <a:t>0.0437 %</a:t>
                      </a:r>
                    </a:p>
                  </a:txBody>
                  <a:tcPr/>
                </a:tc>
                <a:tc>
                  <a:txBody>
                    <a:bodyPr/>
                    <a:lstStyle/>
                    <a:p>
                      <a:r>
                        <a:rPr lang="en-US" sz="1000"/>
                        <a:t>0.0 %</a:t>
                      </a:r>
                    </a:p>
                  </a:txBody>
                  <a:tcPr/>
                </a:tc>
                <a:extLst>
                  <a:ext uri="{0D108BD9-81ED-4DB2-BD59-A6C34878D82A}">
                    <a16:rowId xmlns:a16="http://schemas.microsoft.com/office/drawing/2014/main" val="4177115473"/>
                  </a:ext>
                </a:extLst>
              </a:tr>
            </a:tbl>
          </a:graphicData>
        </a:graphic>
      </p:graphicFrame>
      <p:sp>
        <p:nvSpPr>
          <p:cNvPr id="4" name="Text Placeholder 3">
            <a:extLst>
              <a:ext uri="{FF2B5EF4-FFF2-40B4-BE49-F238E27FC236}">
                <a16:creationId xmlns:a16="http://schemas.microsoft.com/office/drawing/2014/main" id="{2D545314-3DBC-49E3-84D5-7EA244589FF8}"/>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15235362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57AFD-0034-47E4-AB5C-F786C134D70E}"/>
              </a:ext>
            </a:extLst>
          </p:cNvPr>
          <p:cNvSpPr>
            <a:spLocks noGrp="1"/>
          </p:cNvSpPr>
          <p:nvPr>
            <p:ph type="title"/>
          </p:nvPr>
        </p:nvSpPr>
        <p:spPr/>
        <p:txBody>
          <a:bodyPr/>
          <a:lstStyle/>
          <a:p>
            <a:r>
              <a:rPr lang="en-US"/>
              <a:t>Facebook Reach | KOSÉ</a:t>
            </a:r>
          </a:p>
        </p:txBody>
      </p:sp>
      <p:graphicFrame>
        <p:nvGraphicFramePr>
          <p:cNvPr id="6" name="Chart Placeholder 5">
            <a:extLst>
              <a:ext uri="{FF2B5EF4-FFF2-40B4-BE49-F238E27FC236}">
                <a16:creationId xmlns:a16="http://schemas.microsoft.com/office/drawing/2014/main" id="{A609302F-287A-42C2-9F58-D481B1DE46E2}"/>
              </a:ext>
            </a:extLst>
          </p:cNvPr>
          <p:cNvGraphicFramePr>
            <a:graphicFrameLocks noGrp="1"/>
          </p:cNvGraphicFramePr>
          <p:nvPr>
            <p:ph type="chart" sz="quarter" idx="13"/>
            <p:extLst>
              <p:ext uri="{D42A27DB-BD31-4B8C-83A1-F6EECF244321}">
                <p14:modId xmlns:p14="http://schemas.microsoft.com/office/powerpoint/2010/main" val="6225190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B37A98-A1C0-41DB-BA62-A1CA88244BF4}"/>
              </a:ext>
            </a:extLst>
          </p:cNvPr>
          <p:cNvSpPr>
            <a:spLocks noGrp="1"/>
          </p:cNvSpPr>
          <p:nvPr>
            <p:ph type="body" sz="quarter" idx="14"/>
          </p:nvPr>
        </p:nvSpPr>
        <p:spPr/>
        <p:txBody>
          <a:bodyPr/>
          <a:lstStyle/>
          <a:p>
            <a:r>
              <a:rPr lang="en-US"/>
              <a:t>10/15/2019 - 12/31/2019</a:t>
            </a:r>
          </a:p>
        </p:txBody>
      </p:sp>
      <p:sp>
        <p:nvSpPr>
          <p:cNvPr id="5" name="Footer Placeholder 4">
            <a:extLst>
              <a:ext uri="{FF2B5EF4-FFF2-40B4-BE49-F238E27FC236}">
                <a16:creationId xmlns:a16="http://schemas.microsoft.com/office/drawing/2014/main" id="{BC64870B-28C4-405D-AD43-3E05F6D9B4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53408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A7F109-73B5-4ACD-9038-5B55B52DA63F}"/>
              </a:ext>
            </a:extLst>
          </p:cNvPr>
          <p:cNvSpPr>
            <a:spLocks noGrp="1"/>
          </p:cNvSpPr>
          <p:nvPr>
            <p:ph type="title"/>
          </p:nvPr>
        </p:nvSpPr>
        <p:spPr/>
        <p:txBody>
          <a:bodyPr/>
          <a:lstStyle/>
          <a:p>
            <a:r>
              <a:rPr lang="en-US"/>
              <a:t>Facebook Engaged Users | KOSÉ</a:t>
            </a:r>
          </a:p>
        </p:txBody>
      </p:sp>
      <p:graphicFrame>
        <p:nvGraphicFramePr>
          <p:cNvPr id="6" name="Chart Placeholder 5">
            <a:extLst>
              <a:ext uri="{FF2B5EF4-FFF2-40B4-BE49-F238E27FC236}">
                <a16:creationId xmlns:a16="http://schemas.microsoft.com/office/drawing/2014/main" id="{1F2238AD-9EF9-4A91-9FEF-AE7AAD7B197B}"/>
              </a:ext>
            </a:extLst>
          </p:cNvPr>
          <p:cNvGraphicFramePr>
            <a:graphicFrameLocks noGrp="1"/>
          </p:cNvGraphicFramePr>
          <p:nvPr>
            <p:ph type="chart" sz="quarter" idx="13"/>
            <p:extLst>
              <p:ext uri="{D42A27DB-BD31-4B8C-83A1-F6EECF244321}">
                <p14:modId xmlns:p14="http://schemas.microsoft.com/office/powerpoint/2010/main" val="36176739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5A4328-D770-4A51-A29D-57FDB920AA72}"/>
              </a:ext>
            </a:extLst>
          </p:cNvPr>
          <p:cNvSpPr>
            <a:spLocks noGrp="1"/>
          </p:cNvSpPr>
          <p:nvPr>
            <p:ph type="body" sz="quarter" idx="14"/>
          </p:nvPr>
        </p:nvSpPr>
        <p:spPr/>
        <p:txBody>
          <a:bodyPr/>
          <a:lstStyle/>
          <a:p>
            <a:r>
              <a:rPr lang="en-US"/>
              <a:t>10/15/2019 - 12/31/2019</a:t>
            </a:r>
          </a:p>
        </p:txBody>
      </p:sp>
      <p:sp>
        <p:nvSpPr>
          <p:cNvPr id="5" name="Footer Placeholder 4">
            <a:extLst>
              <a:ext uri="{FF2B5EF4-FFF2-40B4-BE49-F238E27FC236}">
                <a16:creationId xmlns:a16="http://schemas.microsoft.com/office/drawing/2014/main" id="{FA947DB9-F1BF-41F3-9B61-2B58883794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362317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5CA1B-7A06-4389-AA78-6165B6EA932D}"/>
              </a:ext>
            </a:extLst>
          </p:cNvPr>
          <p:cNvSpPr>
            <a:spLocks noGrp="1"/>
          </p:cNvSpPr>
          <p:nvPr>
            <p:ph type="title"/>
          </p:nvPr>
        </p:nvSpPr>
        <p:spPr/>
        <p:txBody>
          <a:bodyPr/>
          <a:lstStyle/>
          <a:p>
            <a:r>
              <a:rPr lang="en-US"/>
              <a:t>Facebook Average Reactions Per Post | KOSÉ</a:t>
            </a:r>
          </a:p>
        </p:txBody>
      </p:sp>
      <p:graphicFrame>
        <p:nvGraphicFramePr>
          <p:cNvPr id="6" name="Chart Placeholder 5">
            <a:extLst>
              <a:ext uri="{FF2B5EF4-FFF2-40B4-BE49-F238E27FC236}">
                <a16:creationId xmlns:a16="http://schemas.microsoft.com/office/drawing/2014/main" id="{D1E3E4F5-B589-4C94-AB91-4554FEF53941}"/>
              </a:ext>
            </a:extLst>
          </p:cNvPr>
          <p:cNvGraphicFramePr>
            <a:graphicFrameLocks noGrp="1"/>
          </p:cNvGraphicFramePr>
          <p:nvPr>
            <p:ph type="chart" sz="quarter" idx="13"/>
            <p:extLst>
              <p:ext uri="{D42A27DB-BD31-4B8C-83A1-F6EECF244321}">
                <p14:modId xmlns:p14="http://schemas.microsoft.com/office/powerpoint/2010/main" val="22398037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1BFC7E-17CF-4A69-802B-20C64C0A6064}"/>
              </a:ext>
            </a:extLst>
          </p:cNvPr>
          <p:cNvSpPr>
            <a:spLocks noGrp="1"/>
          </p:cNvSpPr>
          <p:nvPr>
            <p:ph type="body" sz="quarter" idx="14"/>
          </p:nvPr>
        </p:nvSpPr>
        <p:spPr/>
        <p:txBody>
          <a:bodyPr/>
          <a:lstStyle/>
          <a:p>
            <a:r>
              <a:rPr lang="en-US"/>
              <a:t>10/15/2019 - 12/31/2019</a:t>
            </a:r>
          </a:p>
        </p:txBody>
      </p:sp>
      <p:sp>
        <p:nvSpPr>
          <p:cNvPr id="5" name="Footer Placeholder 4">
            <a:extLst>
              <a:ext uri="{FF2B5EF4-FFF2-40B4-BE49-F238E27FC236}">
                <a16:creationId xmlns:a16="http://schemas.microsoft.com/office/drawing/2014/main" id="{420C5E29-8DD9-43ED-AA52-89600DD140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438681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40FE2-5ADE-4E34-9FAA-730978A6381B}"/>
              </a:ext>
            </a:extLst>
          </p:cNvPr>
          <p:cNvSpPr>
            <a:spLocks noGrp="1"/>
          </p:cNvSpPr>
          <p:nvPr>
            <p:ph type="title"/>
          </p:nvPr>
        </p:nvSpPr>
        <p:spPr/>
        <p:txBody>
          <a:bodyPr/>
          <a:lstStyle/>
          <a:p>
            <a:r>
              <a:rPr lang="en-US"/>
              <a:t>Facebook Interactions Distribution | KOSÉ</a:t>
            </a:r>
          </a:p>
        </p:txBody>
      </p:sp>
      <p:graphicFrame>
        <p:nvGraphicFramePr>
          <p:cNvPr id="6" name="Chart Placeholder 5">
            <a:extLst>
              <a:ext uri="{FF2B5EF4-FFF2-40B4-BE49-F238E27FC236}">
                <a16:creationId xmlns:a16="http://schemas.microsoft.com/office/drawing/2014/main" id="{A0F41D47-FA26-403C-895F-5075F70079E6}"/>
              </a:ext>
            </a:extLst>
          </p:cNvPr>
          <p:cNvGraphicFramePr>
            <a:graphicFrameLocks noGrp="1"/>
          </p:cNvGraphicFramePr>
          <p:nvPr>
            <p:ph type="chart" sz="quarter" idx="13"/>
            <p:extLst>
              <p:ext uri="{D42A27DB-BD31-4B8C-83A1-F6EECF244321}">
                <p14:modId xmlns:p14="http://schemas.microsoft.com/office/powerpoint/2010/main" val="5725751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5EF430-22A6-4349-9BFA-13B2941E805A}"/>
              </a:ext>
            </a:extLst>
          </p:cNvPr>
          <p:cNvSpPr>
            <a:spLocks noGrp="1"/>
          </p:cNvSpPr>
          <p:nvPr>
            <p:ph type="body" sz="quarter" idx="14"/>
          </p:nvPr>
        </p:nvSpPr>
        <p:spPr/>
        <p:txBody>
          <a:bodyPr/>
          <a:lstStyle/>
          <a:p>
            <a:r>
              <a:rPr lang="en-US"/>
              <a:t>10/15/2019 - 12/31/2019</a:t>
            </a:r>
          </a:p>
        </p:txBody>
      </p:sp>
      <p:sp>
        <p:nvSpPr>
          <p:cNvPr id="5" name="Footer Placeholder 4">
            <a:extLst>
              <a:ext uri="{FF2B5EF4-FFF2-40B4-BE49-F238E27FC236}">
                <a16:creationId xmlns:a16="http://schemas.microsoft.com/office/drawing/2014/main" id="{8C94A49D-D867-4E84-A0E5-78D37F64AA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675857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2BB39-B710-458E-A813-57D99B20B57E}"/>
              </a:ext>
            </a:extLst>
          </p:cNvPr>
          <p:cNvSpPr>
            <a:spLocks noGrp="1"/>
          </p:cNvSpPr>
          <p:nvPr>
            <p:ph type="title"/>
          </p:nvPr>
        </p:nvSpPr>
        <p:spPr/>
        <p:txBody>
          <a:bodyPr/>
          <a:lstStyle/>
          <a:p>
            <a:r>
              <a:rPr lang="en-US"/>
              <a:t>Facebook Interaction Rate By Weekday | KOSÉ</a:t>
            </a:r>
          </a:p>
        </p:txBody>
      </p:sp>
      <p:graphicFrame>
        <p:nvGraphicFramePr>
          <p:cNvPr id="6" name="Chart Placeholder 5">
            <a:extLst>
              <a:ext uri="{FF2B5EF4-FFF2-40B4-BE49-F238E27FC236}">
                <a16:creationId xmlns:a16="http://schemas.microsoft.com/office/drawing/2014/main" id="{2D20327F-3301-4005-8D94-C0508777C661}"/>
              </a:ext>
            </a:extLst>
          </p:cNvPr>
          <p:cNvGraphicFramePr>
            <a:graphicFrameLocks noGrp="1"/>
          </p:cNvGraphicFramePr>
          <p:nvPr>
            <p:ph type="chart" sz="quarter" idx="13"/>
            <p:extLst>
              <p:ext uri="{D42A27DB-BD31-4B8C-83A1-F6EECF244321}">
                <p14:modId xmlns:p14="http://schemas.microsoft.com/office/powerpoint/2010/main" val="13767358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16AFD4-8820-48DC-986B-E3D4EBCF48C5}"/>
              </a:ext>
            </a:extLst>
          </p:cNvPr>
          <p:cNvSpPr>
            <a:spLocks noGrp="1"/>
          </p:cNvSpPr>
          <p:nvPr>
            <p:ph type="body" sz="quarter" idx="14"/>
          </p:nvPr>
        </p:nvSpPr>
        <p:spPr/>
        <p:txBody>
          <a:bodyPr/>
          <a:lstStyle/>
          <a:p>
            <a:r>
              <a:rPr lang="en-US"/>
              <a:t>10/15/2019 - 12/31/2019</a:t>
            </a:r>
          </a:p>
        </p:txBody>
      </p:sp>
      <p:sp>
        <p:nvSpPr>
          <p:cNvPr id="5" name="Footer Placeholder 4">
            <a:extLst>
              <a:ext uri="{FF2B5EF4-FFF2-40B4-BE49-F238E27FC236}">
                <a16:creationId xmlns:a16="http://schemas.microsoft.com/office/drawing/2014/main" id="{0770040C-52AC-4988-A013-C75DAC2321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01806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9873E-7B70-4319-8120-839452E13539}"/>
              </a:ext>
            </a:extLst>
          </p:cNvPr>
          <p:cNvSpPr>
            <a:spLocks noGrp="1"/>
          </p:cNvSpPr>
          <p:nvPr>
            <p:ph type="title"/>
          </p:nvPr>
        </p:nvSpPr>
        <p:spPr/>
        <p:txBody>
          <a:bodyPr/>
          <a:lstStyle/>
          <a:p>
            <a:r>
              <a:rPr lang="en-US"/>
              <a:t>Facebook (FB) Custom Own Posts Table (new) | KOSÉ</a:t>
            </a:r>
          </a:p>
        </p:txBody>
      </p:sp>
      <p:graphicFrame>
        <p:nvGraphicFramePr>
          <p:cNvPr id="5" name="Table Placeholder 4">
            <a:extLst>
              <a:ext uri="{FF2B5EF4-FFF2-40B4-BE49-F238E27FC236}">
                <a16:creationId xmlns:a16="http://schemas.microsoft.com/office/drawing/2014/main" id="{72EF5AA7-64ED-41FE-9ADD-6D78A1FB402F}"/>
              </a:ext>
            </a:extLst>
          </p:cNvPr>
          <p:cNvGraphicFramePr>
            <a:graphicFrameLocks noGrp="1"/>
          </p:cNvGraphicFramePr>
          <p:nvPr>
            <p:ph type="tbl" sz="quarter" idx="13"/>
            <p:extLst>
              <p:ext uri="{D42A27DB-BD31-4B8C-83A1-F6EECF244321}">
                <p14:modId xmlns:p14="http://schemas.microsoft.com/office/powerpoint/2010/main" val="2456172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699880202"/>
                    </a:ext>
                  </a:extLst>
                </a:gridCol>
                <a:gridCol w="987552">
                  <a:extLst>
                    <a:ext uri="{9D8B030D-6E8A-4147-A177-3AD203B41FA5}">
                      <a16:colId xmlns:a16="http://schemas.microsoft.com/office/drawing/2014/main" val="1443742849"/>
                    </a:ext>
                  </a:extLst>
                </a:gridCol>
                <a:gridCol w="987552">
                  <a:extLst>
                    <a:ext uri="{9D8B030D-6E8A-4147-A177-3AD203B41FA5}">
                      <a16:colId xmlns:a16="http://schemas.microsoft.com/office/drawing/2014/main" val="918426554"/>
                    </a:ext>
                  </a:extLst>
                </a:gridCol>
                <a:gridCol w="987552">
                  <a:extLst>
                    <a:ext uri="{9D8B030D-6E8A-4147-A177-3AD203B41FA5}">
                      <a16:colId xmlns:a16="http://schemas.microsoft.com/office/drawing/2014/main" val="490559661"/>
                    </a:ext>
                  </a:extLst>
                </a:gridCol>
                <a:gridCol w="987552">
                  <a:extLst>
                    <a:ext uri="{9D8B030D-6E8A-4147-A177-3AD203B41FA5}">
                      <a16:colId xmlns:a16="http://schemas.microsoft.com/office/drawing/2014/main" val="613592175"/>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extLst>
                  <a:ext uri="{0D108BD9-81ED-4DB2-BD59-A6C34878D82A}">
                    <a16:rowId xmlns:a16="http://schemas.microsoft.com/office/drawing/2014/main" val="2295070243"/>
                  </a:ext>
                </a:extLst>
              </a:tr>
              <a:tr h="370840">
                <a:tc>
                  <a:txBody>
                    <a:bodyPr/>
                    <a:lstStyle/>
                    <a:p>
                      <a:r>
                        <a:rPr lang="en-US" sz="1000" b="1"/>
                        <a:t>KOSÉ - 2019-12-02 14:44:40</a:t>
                      </a:r>
                      <a:r>
                        <a:rPr lang="en-US" sz="1000"/>
                        <a:t>
 It's the time of the year which we share the love and joy to our loyal fans! Message us and find out how you can save up to 46% on our KOSÉ Christmas Sets! 🎄
Remember to chat with us weekly, who knows you might stand a chance to win amazing prizes! 🎁
Send us a Message or comment ‘PM’ to interact with us.</a:t>
                      </a:r>
                    </a:p>
                  </a:txBody>
                  <a:tcPr/>
                </a:tc>
                <a:tc>
                  <a:txBody>
                    <a:bodyPr/>
                    <a:lstStyle/>
                    <a:p>
                      <a:r>
                        <a:rPr lang="en-US" sz="1000"/>
                        <a:t>501</a:t>
                      </a:r>
                    </a:p>
                  </a:txBody>
                  <a:tcPr/>
                </a:tc>
                <a:tc>
                  <a:txBody>
                    <a:bodyPr/>
                    <a:lstStyle/>
                    <a:p>
                      <a:r>
                        <a:rPr lang="en-US" sz="1000"/>
                        <a:t>274</a:t>
                      </a:r>
                    </a:p>
                  </a:txBody>
                  <a:tcPr/>
                </a:tc>
                <a:tc>
                  <a:txBody>
                    <a:bodyPr/>
                    <a:lstStyle/>
                    <a:p>
                      <a:r>
                        <a:rPr lang="en-US" sz="1000"/>
                        <a:t>21</a:t>
                      </a:r>
                    </a:p>
                  </a:txBody>
                  <a:tcPr/>
                </a:tc>
                <a:tc>
                  <a:txBody>
                    <a:bodyPr/>
                    <a:lstStyle/>
                    <a:p>
                      <a:r>
                        <a:rPr lang="en-US" sz="1000"/>
                        <a:t>0.4229 %</a:t>
                      </a:r>
                    </a:p>
                  </a:txBody>
                  <a:tcPr/>
                </a:tc>
                <a:extLst>
                  <a:ext uri="{0D108BD9-81ED-4DB2-BD59-A6C34878D82A}">
                    <a16:rowId xmlns:a16="http://schemas.microsoft.com/office/drawing/2014/main" val="3494224162"/>
                  </a:ext>
                </a:extLst>
              </a:tr>
              <a:tr h="370840">
                <a:tc>
                  <a:txBody>
                    <a:bodyPr/>
                    <a:lstStyle/>
                    <a:p>
                      <a:r>
                        <a:rPr lang="en-US" sz="1000" b="1"/>
                        <a:t>KOSÉ - 2019-12-30 15:10:15</a:t>
                      </a:r>
                      <a:r>
                        <a:rPr lang="en-US" sz="1000"/>
                        <a:t>
 Have yourself a merry little INFINITY Royal Flower Collection compact powder painted with colours of the holiday season. 🎄</a:t>
                      </a:r>
                    </a:p>
                  </a:txBody>
                  <a:tcPr/>
                </a:tc>
                <a:tc>
                  <a:txBody>
                    <a:bodyPr/>
                    <a:lstStyle/>
                    <a:p>
                      <a:r>
                        <a:rPr lang="en-US" sz="1000"/>
                        <a:t>351</a:t>
                      </a:r>
                    </a:p>
                  </a:txBody>
                  <a:tcPr/>
                </a:tc>
                <a:tc>
                  <a:txBody>
                    <a:bodyPr/>
                    <a:lstStyle/>
                    <a:p>
                      <a:r>
                        <a:rPr lang="en-US" sz="1000"/>
                        <a:t>2</a:t>
                      </a:r>
                    </a:p>
                  </a:txBody>
                  <a:tcPr/>
                </a:tc>
                <a:tc>
                  <a:txBody>
                    <a:bodyPr/>
                    <a:lstStyle/>
                    <a:p>
                      <a:r>
                        <a:rPr lang="en-US" sz="1000"/>
                        <a:t>2</a:t>
                      </a:r>
                    </a:p>
                  </a:txBody>
                  <a:tcPr/>
                </a:tc>
                <a:tc>
                  <a:txBody>
                    <a:bodyPr/>
                    <a:lstStyle/>
                    <a:p>
                      <a:r>
                        <a:rPr lang="en-US" sz="1000"/>
                        <a:t>0.1863 %</a:t>
                      </a:r>
                    </a:p>
                  </a:txBody>
                  <a:tcPr/>
                </a:tc>
                <a:extLst>
                  <a:ext uri="{0D108BD9-81ED-4DB2-BD59-A6C34878D82A}">
                    <a16:rowId xmlns:a16="http://schemas.microsoft.com/office/drawing/2014/main" val="568159616"/>
                  </a:ext>
                </a:extLst>
              </a:tr>
              <a:tr h="370840">
                <a:tc>
                  <a:txBody>
                    <a:bodyPr/>
                    <a:lstStyle/>
                    <a:p>
                      <a:r>
                        <a:rPr lang="en-US" sz="1000" b="1"/>
                        <a:t>KOSÉ - 2019-10-15 17:00:45</a:t>
                      </a:r>
                      <a:r>
                        <a:rPr lang="en-US" sz="1000"/>
                        <a:t>
 ❤Plump on the inside, Smooth on the outside. Just Like the perfect souffle! 🥞 Visit our roadshow at Mid Valley Centre Court from 14-20 October to discover the souffle-softness of this new product! 😍</a:t>
                      </a:r>
                    </a:p>
                  </a:txBody>
                  <a:tcPr/>
                </a:tc>
                <a:tc>
                  <a:txBody>
                    <a:bodyPr/>
                    <a:lstStyle/>
                    <a:p>
                      <a:r>
                        <a:rPr lang="en-US" sz="1000"/>
                        <a:t>203</a:t>
                      </a:r>
                    </a:p>
                  </a:txBody>
                  <a:tcPr/>
                </a:tc>
                <a:tc>
                  <a:txBody>
                    <a:bodyPr/>
                    <a:lstStyle/>
                    <a:p>
                      <a:r>
                        <a:rPr lang="en-US" sz="1000"/>
                        <a:t>47</a:t>
                      </a:r>
                    </a:p>
                  </a:txBody>
                  <a:tcPr/>
                </a:tc>
                <a:tc>
                  <a:txBody>
                    <a:bodyPr/>
                    <a:lstStyle/>
                    <a:p>
                      <a:r>
                        <a:rPr lang="en-US" sz="1000"/>
                        <a:t>16</a:t>
                      </a:r>
                    </a:p>
                  </a:txBody>
                  <a:tcPr/>
                </a:tc>
                <a:tc>
                  <a:txBody>
                    <a:bodyPr/>
                    <a:lstStyle/>
                    <a:p>
                      <a:r>
                        <a:rPr lang="en-US" sz="1000"/>
                        <a:t>0.1419 %</a:t>
                      </a:r>
                    </a:p>
                  </a:txBody>
                  <a:tcPr/>
                </a:tc>
                <a:extLst>
                  <a:ext uri="{0D108BD9-81ED-4DB2-BD59-A6C34878D82A}">
                    <a16:rowId xmlns:a16="http://schemas.microsoft.com/office/drawing/2014/main" val="122158877"/>
                  </a:ext>
                </a:extLst>
              </a:tr>
              <a:tr h="370840">
                <a:tc>
                  <a:txBody>
                    <a:bodyPr/>
                    <a:lstStyle/>
                    <a:p>
                      <a:r>
                        <a:rPr lang="en-US" sz="1000" b="1"/>
                        <a:t>KOSÉ - 2019-12-25 00:00:00</a:t>
                      </a:r>
                      <a:r>
                        <a:rPr lang="en-US" sz="1000"/>
                        <a:t>
 Wishing everyone a magical and sparkling Christmas! 🎄🎅 May the joyful spirit of the holiday season fill your home with comfort, joy and laughter. 🏠❤️</a:t>
                      </a:r>
                    </a:p>
                  </a:txBody>
                  <a:tcPr/>
                </a:tc>
                <a:tc>
                  <a:txBody>
                    <a:bodyPr/>
                    <a:lstStyle/>
                    <a:p>
                      <a:r>
                        <a:rPr lang="en-US" sz="1000"/>
                        <a:t>213</a:t>
                      </a:r>
                    </a:p>
                  </a:txBody>
                  <a:tcPr/>
                </a:tc>
                <a:tc>
                  <a:txBody>
                    <a:bodyPr/>
                    <a:lstStyle/>
                    <a:p>
                      <a:r>
                        <a:rPr lang="en-US" sz="1000"/>
                        <a:t>1</a:t>
                      </a:r>
                    </a:p>
                  </a:txBody>
                  <a:tcPr/>
                </a:tc>
                <a:tc>
                  <a:txBody>
                    <a:bodyPr/>
                    <a:lstStyle/>
                    <a:p>
                      <a:r>
                        <a:rPr lang="en-US" sz="1000"/>
                        <a:t>1</a:t>
                      </a:r>
                    </a:p>
                  </a:txBody>
                  <a:tcPr/>
                </a:tc>
                <a:tc>
                  <a:txBody>
                    <a:bodyPr/>
                    <a:lstStyle/>
                    <a:p>
                      <a:r>
                        <a:rPr lang="en-US" sz="1000"/>
                        <a:t>0.1141 %</a:t>
                      </a:r>
                    </a:p>
                  </a:txBody>
                  <a:tcPr/>
                </a:tc>
                <a:extLst>
                  <a:ext uri="{0D108BD9-81ED-4DB2-BD59-A6C34878D82A}">
                    <a16:rowId xmlns:a16="http://schemas.microsoft.com/office/drawing/2014/main" val="1064808291"/>
                  </a:ext>
                </a:extLst>
              </a:tr>
              <a:tr h="370840">
                <a:tc>
                  <a:txBody>
                    <a:bodyPr/>
                    <a:lstStyle/>
                    <a:p>
                      <a:r>
                        <a:rPr lang="en-US" sz="1000" b="1"/>
                        <a:t>KOSÉ - 2019-12-20 14:07:00</a:t>
                      </a:r>
                      <a:r>
                        <a:rPr lang="en-US" sz="1000"/>
                        <a:t>
 ✨ Lighten up! ✨Our brightening sets are here to make your skin look beautiful and bright.🌟</a:t>
                      </a:r>
                    </a:p>
                  </a:txBody>
                  <a:tcPr/>
                </a:tc>
                <a:tc>
                  <a:txBody>
                    <a:bodyPr/>
                    <a:lstStyle/>
                    <a:p>
                      <a:r>
                        <a:rPr lang="en-US" sz="1000"/>
                        <a:t>205</a:t>
                      </a:r>
                    </a:p>
                  </a:txBody>
                  <a:tcPr/>
                </a:tc>
                <a:tc>
                  <a:txBody>
                    <a:bodyPr/>
                    <a:lstStyle/>
                    <a:p>
                      <a:r>
                        <a:rPr lang="en-US" sz="1000"/>
                        <a:t>1</a:t>
                      </a:r>
                    </a:p>
                  </a:txBody>
                  <a:tcPr/>
                </a:tc>
                <a:tc>
                  <a:txBody>
                    <a:bodyPr/>
                    <a:lstStyle/>
                    <a:p>
                      <a:r>
                        <a:rPr lang="en-US" sz="1000"/>
                        <a:t>5</a:t>
                      </a:r>
                    </a:p>
                  </a:txBody>
                  <a:tcPr/>
                </a:tc>
                <a:tc>
                  <a:txBody>
                    <a:bodyPr/>
                    <a:lstStyle/>
                    <a:p>
                      <a:r>
                        <a:rPr lang="en-US" sz="1000"/>
                        <a:t>0.1095 %</a:t>
                      </a:r>
                    </a:p>
                  </a:txBody>
                  <a:tcPr/>
                </a:tc>
                <a:extLst>
                  <a:ext uri="{0D108BD9-81ED-4DB2-BD59-A6C34878D82A}">
                    <a16:rowId xmlns:a16="http://schemas.microsoft.com/office/drawing/2014/main" val="2777529612"/>
                  </a:ext>
                </a:extLst>
              </a:tr>
            </a:tbl>
          </a:graphicData>
        </a:graphic>
      </p:graphicFrame>
      <p:sp>
        <p:nvSpPr>
          <p:cNvPr id="4" name="Text Placeholder 3">
            <a:extLst>
              <a:ext uri="{FF2B5EF4-FFF2-40B4-BE49-F238E27FC236}">
                <a16:creationId xmlns:a16="http://schemas.microsoft.com/office/drawing/2014/main" id="{96F34D2E-0104-46A0-9D4B-B01EAAC1423C}"/>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19575746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14C567-552C-4C25-812E-26CB6F00D132}"/>
              </a:ext>
            </a:extLst>
          </p:cNvPr>
          <p:cNvSpPr>
            <a:spLocks noGrp="1"/>
          </p:cNvSpPr>
          <p:nvPr>
            <p:ph type="title"/>
          </p:nvPr>
        </p:nvSpPr>
        <p:spPr/>
        <p:txBody>
          <a:bodyPr/>
          <a:lstStyle/>
          <a:p>
            <a:r>
              <a:rPr lang="en-US"/>
              <a:t>Facebook Fan Demographics | KOSÉ</a:t>
            </a:r>
          </a:p>
        </p:txBody>
      </p:sp>
      <p:graphicFrame>
        <p:nvGraphicFramePr>
          <p:cNvPr id="6" name="Chart Placeholder 5">
            <a:extLst>
              <a:ext uri="{FF2B5EF4-FFF2-40B4-BE49-F238E27FC236}">
                <a16:creationId xmlns:a16="http://schemas.microsoft.com/office/drawing/2014/main" id="{6D942D4B-2A7D-480F-8FC0-05CDA708CA7D}"/>
              </a:ext>
            </a:extLst>
          </p:cNvPr>
          <p:cNvGraphicFramePr>
            <a:graphicFrameLocks noGrp="1"/>
          </p:cNvGraphicFramePr>
          <p:nvPr>
            <p:ph type="chart" sz="quarter" idx="13"/>
            <p:extLst>
              <p:ext uri="{D42A27DB-BD31-4B8C-83A1-F6EECF244321}">
                <p14:modId xmlns:p14="http://schemas.microsoft.com/office/powerpoint/2010/main" val="11090174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DBEF7C-81EE-4555-A6D6-57D6025A736F}"/>
              </a:ext>
            </a:extLst>
          </p:cNvPr>
          <p:cNvSpPr>
            <a:spLocks noGrp="1"/>
          </p:cNvSpPr>
          <p:nvPr>
            <p:ph type="body" sz="quarter" idx="14"/>
          </p:nvPr>
        </p:nvSpPr>
        <p:spPr/>
        <p:txBody>
          <a:bodyPr/>
          <a:lstStyle/>
          <a:p>
            <a:r>
              <a:rPr lang="en-US"/>
              <a:t>10/15/2019 - 12/31/2019</a:t>
            </a:r>
          </a:p>
        </p:txBody>
      </p:sp>
      <p:sp>
        <p:nvSpPr>
          <p:cNvPr id="5" name="Footer Placeholder 4">
            <a:extLst>
              <a:ext uri="{FF2B5EF4-FFF2-40B4-BE49-F238E27FC236}">
                <a16:creationId xmlns:a16="http://schemas.microsoft.com/office/drawing/2014/main" id="{957C0453-307B-4CAD-8B48-62C09DCD86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04904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070D2-E0AC-4273-BF2C-A684D146EC5E}"/>
              </a:ext>
            </a:extLst>
          </p:cNvPr>
          <p:cNvSpPr>
            <a:spLocks noGrp="1"/>
          </p:cNvSpPr>
          <p:nvPr>
            <p:ph type="title"/>
          </p:nvPr>
        </p:nvSpPr>
        <p:spPr/>
        <p:txBody>
          <a:bodyPr/>
          <a:lstStyle/>
          <a:p>
            <a:r>
              <a:rPr lang="en-US"/>
              <a:t>Facebook Interaction Rate | KOSÉ</a:t>
            </a:r>
          </a:p>
        </p:txBody>
      </p:sp>
      <p:graphicFrame>
        <p:nvGraphicFramePr>
          <p:cNvPr id="6" name="Chart Placeholder 5">
            <a:extLst>
              <a:ext uri="{FF2B5EF4-FFF2-40B4-BE49-F238E27FC236}">
                <a16:creationId xmlns:a16="http://schemas.microsoft.com/office/drawing/2014/main" id="{460CA0FF-9765-4431-AE24-8F54E4AE1073}"/>
              </a:ext>
            </a:extLst>
          </p:cNvPr>
          <p:cNvGraphicFramePr>
            <a:graphicFrameLocks noGrp="1"/>
          </p:cNvGraphicFramePr>
          <p:nvPr>
            <p:ph type="chart" sz="quarter" idx="13"/>
            <p:extLst>
              <p:ext uri="{D42A27DB-BD31-4B8C-83A1-F6EECF244321}">
                <p14:modId xmlns:p14="http://schemas.microsoft.com/office/powerpoint/2010/main" val="14490787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E734A5-B27A-4FE9-B0C0-6534AE236733}"/>
              </a:ext>
            </a:extLst>
          </p:cNvPr>
          <p:cNvSpPr>
            <a:spLocks noGrp="1"/>
          </p:cNvSpPr>
          <p:nvPr>
            <p:ph type="body" sz="quarter" idx="14"/>
          </p:nvPr>
        </p:nvSpPr>
        <p:spPr/>
        <p:txBody>
          <a:bodyPr/>
          <a:lstStyle/>
          <a:p>
            <a:r>
              <a:rPr lang="en-US"/>
              <a:t>10/15/2019 - 12/31/2019</a:t>
            </a:r>
          </a:p>
        </p:txBody>
      </p:sp>
      <p:sp>
        <p:nvSpPr>
          <p:cNvPr id="5" name="Footer Placeholder 4">
            <a:extLst>
              <a:ext uri="{FF2B5EF4-FFF2-40B4-BE49-F238E27FC236}">
                <a16:creationId xmlns:a16="http://schemas.microsoft.com/office/drawing/2014/main" id="{EFAFE2D2-2750-4E7D-AE8C-BFA14EB36E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169084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5B00E-2943-4761-ADC0-A487E54EF3EE}"/>
              </a:ext>
            </a:extLst>
          </p:cNvPr>
          <p:cNvSpPr>
            <a:spLocks noGrp="1"/>
          </p:cNvSpPr>
          <p:nvPr>
            <p:ph type="title"/>
          </p:nvPr>
        </p:nvSpPr>
        <p:spPr/>
        <p:txBody>
          <a:bodyPr/>
          <a:lstStyle/>
          <a:p>
            <a:r>
              <a:rPr lang="en-US"/>
              <a:t>Facebook Fans Total | KOSÉ</a:t>
            </a:r>
          </a:p>
        </p:txBody>
      </p:sp>
      <p:graphicFrame>
        <p:nvGraphicFramePr>
          <p:cNvPr id="6" name="Chart Placeholder 5">
            <a:extLst>
              <a:ext uri="{FF2B5EF4-FFF2-40B4-BE49-F238E27FC236}">
                <a16:creationId xmlns:a16="http://schemas.microsoft.com/office/drawing/2014/main" id="{51D095BE-F5DD-4CB3-971C-9C7E0CC40EE0}"/>
              </a:ext>
            </a:extLst>
          </p:cNvPr>
          <p:cNvGraphicFramePr>
            <a:graphicFrameLocks noGrp="1"/>
          </p:cNvGraphicFramePr>
          <p:nvPr>
            <p:ph type="chart" sz="quarter" idx="13"/>
            <p:extLst>
              <p:ext uri="{D42A27DB-BD31-4B8C-83A1-F6EECF244321}">
                <p14:modId xmlns:p14="http://schemas.microsoft.com/office/powerpoint/2010/main" val="7706027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AC5933-7ADE-4156-9010-23DC1FB55A19}"/>
              </a:ext>
            </a:extLst>
          </p:cNvPr>
          <p:cNvSpPr>
            <a:spLocks noGrp="1"/>
          </p:cNvSpPr>
          <p:nvPr>
            <p:ph type="body" sz="quarter" idx="14"/>
          </p:nvPr>
        </p:nvSpPr>
        <p:spPr/>
        <p:txBody>
          <a:bodyPr/>
          <a:lstStyle/>
          <a:p>
            <a:r>
              <a:rPr lang="en-US"/>
              <a:t>10/15/2019 - 12/31/2019</a:t>
            </a:r>
          </a:p>
        </p:txBody>
      </p:sp>
      <p:sp>
        <p:nvSpPr>
          <p:cNvPr id="5" name="Footer Placeholder 4">
            <a:extLst>
              <a:ext uri="{FF2B5EF4-FFF2-40B4-BE49-F238E27FC236}">
                <a16:creationId xmlns:a16="http://schemas.microsoft.com/office/drawing/2014/main" id="{22081093-3337-463F-B26E-34783B577F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539302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8DB84-2489-498F-8FDE-5544910C3632}"/>
              </a:ext>
            </a:extLst>
          </p:cNvPr>
          <p:cNvSpPr>
            <a:spLocks noGrp="1"/>
          </p:cNvSpPr>
          <p:nvPr>
            <p:ph type="title"/>
          </p:nvPr>
        </p:nvSpPr>
        <p:spPr/>
        <p:txBody>
          <a:bodyPr/>
          <a:lstStyle/>
          <a:p>
            <a:r>
              <a:rPr lang="en-US"/>
              <a:t>Facebook Page Views | KOSÉ</a:t>
            </a:r>
          </a:p>
        </p:txBody>
      </p:sp>
      <p:graphicFrame>
        <p:nvGraphicFramePr>
          <p:cNvPr id="6" name="Chart Placeholder 5">
            <a:extLst>
              <a:ext uri="{FF2B5EF4-FFF2-40B4-BE49-F238E27FC236}">
                <a16:creationId xmlns:a16="http://schemas.microsoft.com/office/drawing/2014/main" id="{B71F68B1-7AEA-48CE-9913-37E80C9C64EE}"/>
              </a:ext>
            </a:extLst>
          </p:cNvPr>
          <p:cNvGraphicFramePr>
            <a:graphicFrameLocks noGrp="1"/>
          </p:cNvGraphicFramePr>
          <p:nvPr>
            <p:ph type="chart" sz="quarter" idx="13"/>
            <p:extLst>
              <p:ext uri="{D42A27DB-BD31-4B8C-83A1-F6EECF244321}">
                <p14:modId xmlns:p14="http://schemas.microsoft.com/office/powerpoint/2010/main" val="9837850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A1E27E-F937-43C3-AF91-492809E30811}"/>
              </a:ext>
            </a:extLst>
          </p:cNvPr>
          <p:cNvSpPr>
            <a:spLocks noGrp="1"/>
          </p:cNvSpPr>
          <p:nvPr>
            <p:ph type="body" sz="quarter" idx="14"/>
          </p:nvPr>
        </p:nvSpPr>
        <p:spPr/>
        <p:txBody>
          <a:bodyPr/>
          <a:lstStyle/>
          <a:p>
            <a:r>
              <a:rPr lang="en-US"/>
              <a:t>10/15/2019 - 12/31/2019</a:t>
            </a:r>
          </a:p>
        </p:txBody>
      </p:sp>
      <p:sp>
        <p:nvSpPr>
          <p:cNvPr id="5" name="Footer Placeholder 4">
            <a:extLst>
              <a:ext uri="{FF2B5EF4-FFF2-40B4-BE49-F238E27FC236}">
                <a16:creationId xmlns:a16="http://schemas.microsoft.com/office/drawing/2014/main" id="{DEAE1901-7DDF-4FDA-B4F2-AB4536D067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129766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0FDAF-112D-4FC2-861A-B07809E7DF47}"/>
              </a:ext>
            </a:extLst>
          </p:cNvPr>
          <p:cNvSpPr>
            <a:spLocks noGrp="1"/>
          </p:cNvSpPr>
          <p:nvPr>
            <p:ph type="title"/>
          </p:nvPr>
        </p:nvSpPr>
        <p:spPr/>
        <p:txBody>
          <a:bodyPr/>
          <a:lstStyle/>
          <a:p>
            <a:r>
              <a:rPr lang="en-US"/>
              <a:t>Facebook Fans By City Table | KOSÉ - 1 of 3</a:t>
            </a:r>
          </a:p>
        </p:txBody>
      </p:sp>
      <p:graphicFrame>
        <p:nvGraphicFramePr>
          <p:cNvPr id="5" name="Table Placeholder 4">
            <a:extLst>
              <a:ext uri="{FF2B5EF4-FFF2-40B4-BE49-F238E27FC236}">
                <a16:creationId xmlns:a16="http://schemas.microsoft.com/office/drawing/2014/main" id="{EE62A94A-186E-4216-9A6B-6DEF47753C37}"/>
              </a:ext>
            </a:extLst>
          </p:cNvPr>
          <p:cNvGraphicFramePr>
            <a:graphicFrameLocks noGrp="1"/>
          </p:cNvGraphicFramePr>
          <p:nvPr>
            <p:ph type="tbl" sz="quarter" idx="13"/>
            <p:extLst>
              <p:ext uri="{D42A27DB-BD31-4B8C-83A1-F6EECF244321}">
                <p14:modId xmlns:p14="http://schemas.microsoft.com/office/powerpoint/2010/main" val="16023685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154650743"/>
                    </a:ext>
                  </a:extLst>
                </a:gridCol>
                <a:gridCol w="1645920">
                  <a:extLst>
                    <a:ext uri="{9D8B030D-6E8A-4147-A177-3AD203B41FA5}">
                      <a16:colId xmlns:a16="http://schemas.microsoft.com/office/drawing/2014/main" val="1615769295"/>
                    </a:ext>
                  </a:extLst>
                </a:gridCol>
                <a:gridCol w="1645920">
                  <a:extLst>
                    <a:ext uri="{9D8B030D-6E8A-4147-A177-3AD203B41FA5}">
                      <a16:colId xmlns:a16="http://schemas.microsoft.com/office/drawing/2014/main" val="23548650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470113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15.3 %</a:t>
                      </a:r>
                    </a:p>
                  </a:txBody>
                  <a:tcPr/>
                </a:tc>
                <a:extLst>
                  <a:ext uri="{0D108BD9-81ED-4DB2-BD59-A6C34878D82A}">
                    <a16:rowId xmlns:a16="http://schemas.microsoft.com/office/drawing/2014/main" val="3575596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5.9 %</a:t>
                      </a:r>
                    </a:p>
                  </a:txBody>
                  <a:tcPr/>
                </a:tc>
                <a:extLst>
                  <a:ext uri="{0D108BD9-81ED-4DB2-BD59-A6C34878D82A}">
                    <a16:rowId xmlns:a16="http://schemas.microsoft.com/office/drawing/2014/main" val="430699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4.3 %</a:t>
                      </a:r>
                    </a:p>
                  </a:txBody>
                  <a:tcPr/>
                </a:tc>
                <a:extLst>
                  <a:ext uri="{0D108BD9-81ED-4DB2-BD59-A6C34878D82A}">
                    <a16:rowId xmlns:a16="http://schemas.microsoft.com/office/drawing/2014/main" val="3614936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extLst>
                  <a:ext uri="{0D108BD9-81ED-4DB2-BD59-A6C34878D82A}">
                    <a16:rowId xmlns:a16="http://schemas.microsoft.com/office/drawing/2014/main" val="2799233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3.3 %</a:t>
                      </a:r>
                    </a:p>
                  </a:txBody>
                  <a:tcPr/>
                </a:tc>
                <a:extLst>
                  <a:ext uri="{0D108BD9-81ED-4DB2-BD59-A6C34878D82A}">
                    <a16:rowId xmlns:a16="http://schemas.microsoft.com/office/drawing/2014/main" val="823617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1680907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2807443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2355030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3738336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3438778132"/>
                  </a:ext>
                </a:extLst>
              </a:tr>
            </a:tbl>
          </a:graphicData>
        </a:graphic>
      </p:graphicFrame>
      <p:sp>
        <p:nvSpPr>
          <p:cNvPr id="4" name="Text Placeholder 3">
            <a:extLst>
              <a:ext uri="{FF2B5EF4-FFF2-40B4-BE49-F238E27FC236}">
                <a16:creationId xmlns:a16="http://schemas.microsoft.com/office/drawing/2014/main" id="{6648CC06-9B05-4EE2-8E12-E8C38525E8B6}"/>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24137804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12DFC-B636-426D-A10E-A65603CAB125}"/>
              </a:ext>
            </a:extLst>
          </p:cNvPr>
          <p:cNvSpPr>
            <a:spLocks noGrp="1"/>
          </p:cNvSpPr>
          <p:nvPr>
            <p:ph type="title"/>
          </p:nvPr>
        </p:nvSpPr>
        <p:spPr/>
        <p:txBody>
          <a:bodyPr/>
          <a:lstStyle/>
          <a:p>
            <a:r>
              <a:rPr lang="en-US"/>
              <a:t>Facebook Fans By City Table | KOSÉ - 2 of 3</a:t>
            </a:r>
          </a:p>
        </p:txBody>
      </p:sp>
      <p:graphicFrame>
        <p:nvGraphicFramePr>
          <p:cNvPr id="5" name="Table Placeholder 4">
            <a:extLst>
              <a:ext uri="{FF2B5EF4-FFF2-40B4-BE49-F238E27FC236}">
                <a16:creationId xmlns:a16="http://schemas.microsoft.com/office/drawing/2014/main" id="{60E8F227-DC79-4568-A033-A4E684E54D99}"/>
              </a:ext>
            </a:extLst>
          </p:cNvPr>
          <p:cNvGraphicFramePr>
            <a:graphicFrameLocks noGrp="1"/>
          </p:cNvGraphicFramePr>
          <p:nvPr>
            <p:ph type="tbl" sz="quarter" idx="13"/>
            <p:extLst>
              <p:ext uri="{D42A27DB-BD31-4B8C-83A1-F6EECF244321}">
                <p14:modId xmlns:p14="http://schemas.microsoft.com/office/powerpoint/2010/main" val="114916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412999222"/>
                    </a:ext>
                  </a:extLst>
                </a:gridCol>
                <a:gridCol w="1645920">
                  <a:extLst>
                    <a:ext uri="{9D8B030D-6E8A-4147-A177-3AD203B41FA5}">
                      <a16:colId xmlns:a16="http://schemas.microsoft.com/office/drawing/2014/main" val="3665372427"/>
                    </a:ext>
                  </a:extLst>
                </a:gridCol>
                <a:gridCol w="1645920">
                  <a:extLst>
                    <a:ext uri="{9D8B030D-6E8A-4147-A177-3AD203B41FA5}">
                      <a16:colId xmlns:a16="http://schemas.microsoft.com/office/drawing/2014/main" val="34345503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466035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1219387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2238741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4070114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2192610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1865121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2359437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917281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4225262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900647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2158403393"/>
                  </a:ext>
                </a:extLst>
              </a:tr>
            </a:tbl>
          </a:graphicData>
        </a:graphic>
      </p:graphicFrame>
      <p:sp>
        <p:nvSpPr>
          <p:cNvPr id="4" name="Text Placeholder 3">
            <a:extLst>
              <a:ext uri="{FF2B5EF4-FFF2-40B4-BE49-F238E27FC236}">
                <a16:creationId xmlns:a16="http://schemas.microsoft.com/office/drawing/2014/main" id="{0470E37C-B131-406D-B138-CFB7B885EF67}"/>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22514034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7AE84-4A6B-43C0-B83F-6953261ADF69}"/>
              </a:ext>
            </a:extLst>
          </p:cNvPr>
          <p:cNvSpPr>
            <a:spLocks noGrp="1"/>
          </p:cNvSpPr>
          <p:nvPr>
            <p:ph type="title"/>
          </p:nvPr>
        </p:nvSpPr>
        <p:spPr/>
        <p:txBody>
          <a:bodyPr/>
          <a:lstStyle/>
          <a:p>
            <a:r>
              <a:rPr lang="en-US"/>
              <a:t>Facebook Fans By City Table | KOSÉ - 3 of 3</a:t>
            </a:r>
          </a:p>
        </p:txBody>
      </p:sp>
      <p:graphicFrame>
        <p:nvGraphicFramePr>
          <p:cNvPr id="5" name="Table Placeholder 4">
            <a:extLst>
              <a:ext uri="{FF2B5EF4-FFF2-40B4-BE49-F238E27FC236}">
                <a16:creationId xmlns:a16="http://schemas.microsoft.com/office/drawing/2014/main" id="{50C6C0F1-82AE-434D-BE9F-F1A426F8DF7B}"/>
              </a:ext>
            </a:extLst>
          </p:cNvPr>
          <p:cNvGraphicFramePr>
            <a:graphicFrameLocks noGrp="1"/>
          </p:cNvGraphicFramePr>
          <p:nvPr>
            <p:ph type="tbl" sz="quarter" idx="13"/>
            <p:extLst>
              <p:ext uri="{D42A27DB-BD31-4B8C-83A1-F6EECF244321}">
                <p14:modId xmlns:p14="http://schemas.microsoft.com/office/powerpoint/2010/main" val="38846718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771555422"/>
                    </a:ext>
                  </a:extLst>
                </a:gridCol>
                <a:gridCol w="1645920">
                  <a:extLst>
                    <a:ext uri="{9D8B030D-6E8A-4147-A177-3AD203B41FA5}">
                      <a16:colId xmlns:a16="http://schemas.microsoft.com/office/drawing/2014/main" val="1715480637"/>
                    </a:ext>
                  </a:extLst>
                </a:gridCol>
                <a:gridCol w="1645920">
                  <a:extLst>
                    <a:ext uri="{9D8B030D-6E8A-4147-A177-3AD203B41FA5}">
                      <a16:colId xmlns:a16="http://schemas.microsoft.com/office/drawing/2014/main" val="7428219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534344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2517581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3738621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574431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Bintulu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4277536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1720894255"/>
                  </a:ext>
                </a:extLst>
              </a:tr>
            </a:tbl>
          </a:graphicData>
        </a:graphic>
      </p:graphicFrame>
      <p:sp>
        <p:nvSpPr>
          <p:cNvPr id="4" name="Text Placeholder 3">
            <a:extLst>
              <a:ext uri="{FF2B5EF4-FFF2-40B4-BE49-F238E27FC236}">
                <a16:creationId xmlns:a16="http://schemas.microsoft.com/office/drawing/2014/main" id="{BF1F2801-91EA-4152-AC29-6DA9EC3F500A}"/>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16131674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703FB-89CD-40E1-BC38-87297BCDC392}"/>
              </a:ext>
            </a:extLst>
          </p:cNvPr>
          <p:cNvSpPr>
            <a:spLocks noGrp="1"/>
          </p:cNvSpPr>
          <p:nvPr>
            <p:ph type="title"/>
          </p:nvPr>
        </p:nvSpPr>
        <p:spPr/>
        <p:txBody>
          <a:bodyPr/>
          <a:lstStyle/>
          <a:p>
            <a:r>
              <a:rPr lang="en-US"/>
              <a:t>Facebook Own Posts Table | KOSÉ - 1 of 8</a:t>
            </a:r>
          </a:p>
        </p:txBody>
      </p:sp>
      <p:graphicFrame>
        <p:nvGraphicFramePr>
          <p:cNvPr id="5" name="Table Placeholder 4">
            <a:extLst>
              <a:ext uri="{FF2B5EF4-FFF2-40B4-BE49-F238E27FC236}">
                <a16:creationId xmlns:a16="http://schemas.microsoft.com/office/drawing/2014/main" id="{BD5FE8F1-556E-4DB1-A29C-BAFC8270E4A4}"/>
              </a:ext>
            </a:extLst>
          </p:cNvPr>
          <p:cNvGraphicFramePr>
            <a:graphicFrameLocks noGrp="1"/>
          </p:cNvGraphicFramePr>
          <p:nvPr>
            <p:ph type="tbl" sz="quarter" idx="13"/>
            <p:extLst>
              <p:ext uri="{D42A27DB-BD31-4B8C-83A1-F6EECF244321}">
                <p14:modId xmlns:p14="http://schemas.microsoft.com/office/powerpoint/2010/main" val="24549296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29413235"/>
                    </a:ext>
                  </a:extLst>
                </a:gridCol>
                <a:gridCol w="822960">
                  <a:extLst>
                    <a:ext uri="{9D8B030D-6E8A-4147-A177-3AD203B41FA5}">
                      <a16:colId xmlns:a16="http://schemas.microsoft.com/office/drawing/2014/main" val="4196529914"/>
                    </a:ext>
                  </a:extLst>
                </a:gridCol>
                <a:gridCol w="822960">
                  <a:extLst>
                    <a:ext uri="{9D8B030D-6E8A-4147-A177-3AD203B41FA5}">
                      <a16:colId xmlns:a16="http://schemas.microsoft.com/office/drawing/2014/main" val="1571920264"/>
                    </a:ext>
                  </a:extLst>
                </a:gridCol>
                <a:gridCol w="822960">
                  <a:extLst>
                    <a:ext uri="{9D8B030D-6E8A-4147-A177-3AD203B41FA5}">
                      <a16:colId xmlns:a16="http://schemas.microsoft.com/office/drawing/2014/main" val="532649395"/>
                    </a:ext>
                  </a:extLst>
                </a:gridCol>
                <a:gridCol w="822960">
                  <a:extLst>
                    <a:ext uri="{9D8B030D-6E8A-4147-A177-3AD203B41FA5}">
                      <a16:colId xmlns:a16="http://schemas.microsoft.com/office/drawing/2014/main" val="212942858"/>
                    </a:ext>
                  </a:extLst>
                </a:gridCol>
                <a:gridCol w="822960">
                  <a:extLst>
                    <a:ext uri="{9D8B030D-6E8A-4147-A177-3AD203B41FA5}">
                      <a16:colId xmlns:a16="http://schemas.microsoft.com/office/drawing/2014/main" val="1923283930"/>
                    </a:ext>
                  </a:extLst>
                </a:gridCol>
                <a:gridCol w="822960">
                  <a:extLst>
                    <a:ext uri="{9D8B030D-6E8A-4147-A177-3AD203B41FA5}">
                      <a16:colId xmlns:a16="http://schemas.microsoft.com/office/drawing/2014/main" val="29766061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5961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- 2019-12-31 12:00:30</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all the winners of KOSÉ Christmas Chatbot Week 4. You have walked away with a KOSÉ Christmas Box with KOSÉ products worth RM250 each. Kindly check your Messenger to find out how to claim your prize.
Thank you for participating, The Christmas Chatbot is still available, don't forget to interact with us for the next 2 weeks and you might win some cool prizes!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12223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- 2019-12-30 15:10:15</a:t>
                      </a:r>
                      <a:r>
                        <a:rPr kumimoji="0" lang="en-US" sz="1000" b="0" i="0" u="none" strike="noStrike" kern="1200" cap="none" spc="0" normalizeH="0" baseline="0" noProof="0">
                          <a:ln>
                            <a:noFill/>
                          </a:ln>
                          <a:solidFill>
                            <a:prstClr val="black"/>
                          </a:solidFill>
                          <a:effectLst/>
                          <a:uLnTx/>
                          <a:uFillTx/>
                          <a:latin typeface="+mn-lt"/>
                          <a:ea typeface="+mn-ea"/>
                          <a:cs typeface="+mn-cs"/>
                        </a:rPr>
                        <a:t>
 Have yourself a merry little INFINITY Royal Flower Collection compact powder painted with colours of the holiday season.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3256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- 2019-12-27 12:08:55</a:t>
                      </a:r>
                      <a:r>
                        <a:rPr kumimoji="0" lang="en-US" sz="1000" b="0" i="0" u="none" strike="noStrike" kern="1200" cap="none" spc="0" normalizeH="0" baseline="0" noProof="0">
                          <a:ln>
                            <a:noFill/>
                          </a:ln>
                          <a:solidFill>
                            <a:prstClr val="black"/>
                          </a:solidFill>
                          <a:effectLst/>
                          <a:uLnTx/>
                          <a:uFillTx/>
                          <a:latin typeface="+mn-lt"/>
                          <a:ea typeface="+mn-ea"/>
                          <a:cs typeface="+mn-cs"/>
                        </a:rPr>
                        <a:t>
 '🔔 Joy to the world! Say goodbye to wrinkles and aging spots this Christmas with our anti-aging sets!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530265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- 2019-12-25 00:00:00</a:t>
                      </a:r>
                      <a:r>
                        <a:rPr kumimoji="0" lang="en-US" sz="1000" b="0" i="0" u="none" strike="noStrike" kern="1200" cap="none" spc="0" normalizeH="0" baseline="0" noProof="0">
                          <a:ln>
                            <a:noFill/>
                          </a:ln>
                          <a:solidFill>
                            <a:prstClr val="black"/>
                          </a:solidFill>
                          <a:effectLst/>
                          <a:uLnTx/>
                          <a:uFillTx/>
                          <a:latin typeface="+mn-lt"/>
                          <a:ea typeface="+mn-ea"/>
                          <a:cs typeface="+mn-cs"/>
                        </a:rPr>
                        <a:t>
 Wishing everyone a magical and sparkling Christmas! 🎄🎅 May the joyful spirit of the holiday season fill your home with comfort, joy and laughter.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37044327"/>
                  </a:ext>
                </a:extLst>
              </a:tr>
            </a:tbl>
          </a:graphicData>
        </a:graphic>
      </p:graphicFrame>
      <p:sp>
        <p:nvSpPr>
          <p:cNvPr id="4" name="Text Placeholder 3">
            <a:extLst>
              <a:ext uri="{FF2B5EF4-FFF2-40B4-BE49-F238E27FC236}">
                <a16:creationId xmlns:a16="http://schemas.microsoft.com/office/drawing/2014/main" id="{8DCAF56F-5EDA-44F6-8DEC-973E9A5F93B5}"/>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9522334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C9268-C7A2-4830-8A4F-6F0536A6E6A8}"/>
              </a:ext>
            </a:extLst>
          </p:cNvPr>
          <p:cNvSpPr>
            <a:spLocks noGrp="1"/>
          </p:cNvSpPr>
          <p:nvPr>
            <p:ph type="title"/>
          </p:nvPr>
        </p:nvSpPr>
        <p:spPr/>
        <p:txBody>
          <a:bodyPr/>
          <a:lstStyle/>
          <a:p>
            <a:r>
              <a:rPr lang="en-US"/>
              <a:t>Facebook Own Posts Table | KOSÉ - 2 of 8</a:t>
            </a:r>
          </a:p>
        </p:txBody>
      </p:sp>
      <p:graphicFrame>
        <p:nvGraphicFramePr>
          <p:cNvPr id="5" name="Table Placeholder 4">
            <a:extLst>
              <a:ext uri="{FF2B5EF4-FFF2-40B4-BE49-F238E27FC236}">
                <a16:creationId xmlns:a16="http://schemas.microsoft.com/office/drawing/2014/main" id="{DE2DB7FB-96DB-471A-A955-62779B50044B}"/>
              </a:ext>
            </a:extLst>
          </p:cNvPr>
          <p:cNvGraphicFramePr>
            <a:graphicFrameLocks noGrp="1"/>
          </p:cNvGraphicFramePr>
          <p:nvPr>
            <p:ph type="tbl" sz="quarter" idx="13"/>
            <p:extLst>
              <p:ext uri="{D42A27DB-BD31-4B8C-83A1-F6EECF244321}">
                <p14:modId xmlns:p14="http://schemas.microsoft.com/office/powerpoint/2010/main" val="23594308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43588683"/>
                    </a:ext>
                  </a:extLst>
                </a:gridCol>
                <a:gridCol w="822960">
                  <a:extLst>
                    <a:ext uri="{9D8B030D-6E8A-4147-A177-3AD203B41FA5}">
                      <a16:colId xmlns:a16="http://schemas.microsoft.com/office/drawing/2014/main" val="4123158542"/>
                    </a:ext>
                  </a:extLst>
                </a:gridCol>
                <a:gridCol w="822960">
                  <a:extLst>
                    <a:ext uri="{9D8B030D-6E8A-4147-A177-3AD203B41FA5}">
                      <a16:colId xmlns:a16="http://schemas.microsoft.com/office/drawing/2014/main" val="2431335710"/>
                    </a:ext>
                  </a:extLst>
                </a:gridCol>
                <a:gridCol w="822960">
                  <a:extLst>
                    <a:ext uri="{9D8B030D-6E8A-4147-A177-3AD203B41FA5}">
                      <a16:colId xmlns:a16="http://schemas.microsoft.com/office/drawing/2014/main" val="3466046985"/>
                    </a:ext>
                  </a:extLst>
                </a:gridCol>
                <a:gridCol w="822960">
                  <a:extLst>
                    <a:ext uri="{9D8B030D-6E8A-4147-A177-3AD203B41FA5}">
                      <a16:colId xmlns:a16="http://schemas.microsoft.com/office/drawing/2014/main" val="2789615820"/>
                    </a:ext>
                  </a:extLst>
                </a:gridCol>
                <a:gridCol w="822960">
                  <a:extLst>
                    <a:ext uri="{9D8B030D-6E8A-4147-A177-3AD203B41FA5}">
                      <a16:colId xmlns:a16="http://schemas.microsoft.com/office/drawing/2014/main" val="1818420669"/>
                    </a:ext>
                  </a:extLst>
                </a:gridCol>
                <a:gridCol w="822960">
                  <a:extLst>
                    <a:ext uri="{9D8B030D-6E8A-4147-A177-3AD203B41FA5}">
                      <a16:colId xmlns:a16="http://schemas.microsoft.com/office/drawing/2014/main" val="29378229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46323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- 2019-12-24 12:00:59</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all the winners of KOSÉ Christmas Chatbot Week 3. You have walked away with a KOSÉ Christmas Box with KOSÉ products worth RM250 each. Kindly check your Messenger to find out how to claim your prize.
Thank you for participating, The Christmas Chatbot is still available, don't forget to interact with us for the next 3 weeks and you might win some cool prizes!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6170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- 2019-12-23 15:07:51</a:t>
                      </a:r>
                      <a:r>
                        <a:rPr kumimoji="0" lang="en-US" sz="1000" b="0" i="0" u="none" strike="noStrike" kern="1200" cap="none" spc="0" normalizeH="0" baseline="0" noProof="0">
                          <a:ln>
                            <a:noFill/>
                          </a:ln>
                          <a:solidFill>
                            <a:prstClr val="black"/>
                          </a:solidFill>
                          <a:effectLst/>
                          <a:uLnTx/>
                          <a:uFillTx/>
                          <a:latin typeface="+mn-lt"/>
                          <a:ea typeface="+mn-ea"/>
                          <a:cs typeface="+mn-cs"/>
                        </a:rPr>
                        <a:t>
 Feel ‘bluetiful’ and stay ‘bluetiful’ with Save the Blue Limited Edition Sekkisei Lotion.🌊💙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93761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- 2019-12-20 14:07:00</a:t>
                      </a:r>
                      <a:r>
                        <a:rPr kumimoji="0" lang="en-US" sz="1000" b="0" i="0" u="none" strike="noStrike" kern="1200" cap="none" spc="0" normalizeH="0" baseline="0" noProof="0">
                          <a:ln>
                            <a:noFill/>
                          </a:ln>
                          <a:solidFill>
                            <a:prstClr val="black"/>
                          </a:solidFill>
                          <a:effectLst/>
                          <a:uLnTx/>
                          <a:uFillTx/>
                          <a:latin typeface="+mn-lt"/>
                          <a:ea typeface="+mn-ea"/>
                          <a:cs typeface="+mn-cs"/>
                        </a:rPr>
                        <a:t>
 ✨ Lighten up! ✨Our brightening sets are here to make your skin look beautiful and bright.🌟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554449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- 2019-12-18 12:06:36</a:t>
                      </a:r>
                      <a:r>
                        <a:rPr kumimoji="0" lang="en-US" sz="1000" b="0" i="0" u="none" strike="noStrike" kern="1200" cap="none" spc="0" normalizeH="0" baseline="0" noProof="0">
                          <a:ln>
                            <a:noFill/>
                          </a:ln>
                          <a:solidFill>
                            <a:prstClr val="black"/>
                          </a:solidFill>
                          <a:effectLst/>
                          <a:uLnTx/>
                          <a:uFillTx/>
                          <a:latin typeface="+mn-lt"/>
                          <a:ea typeface="+mn-ea"/>
                          <a:cs typeface="+mn-cs"/>
                        </a:rPr>
                        <a:t>
 Paint your lips 👄 with cheerful colours of the season with our limited edition 💄Esprique Juicy Cushion Rouge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74870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- 2019-12-18 09:58:26</a:t>
                      </a:r>
                      <a:r>
                        <a:rPr kumimoji="0" lang="en-US" sz="1000" b="0" i="0" u="none" strike="noStrike" kern="1200" cap="none" spc="0" normalizeH="0" baseline="0" noProof="0">
                          <a:ln>
                            <a:noFill/>
                          </a:ln>
                          <a:solidFill>
                            <a:prstClr val="black"/>
                          </a:solidFill>
                          <a:effectLst/>
                          <a:uLnTx/>
                          <a:uFillTx/>
                          <a:latin typeface="+mn-lt"/>
                          <a:ea typeface="+mn-ea"/>
                          <a:cs typeface="+mn-cs"/>
                        </a:rPr>
                        <a:t>
 Visit us at  Aeon Bukit Indah this week (17-22 Dec) for more souffle softness 😍&amp; Get your Xmas Beauty Treats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405411562"/>
                  </a:ext>
                </a:extLst>
              </a:tr>
            </a:tbl>
          </a:graphicData>
        </a:graphic>
      </p:graphicFrame>
      <p:sp>
        <p:nvSpPr>
          <p:cNvPr id="4" name="Text Placeholder 3">
            <a:extLst>
              <a:ext uri="{FF2B5EF4-FFF2-40B4-BE49-F238E27FC236}">
                <a16:creationId xmlns:a16="http://schemas.microsoft.com/office/drawing/2014/main" id="{DCD84B39-85E3-4E04-8464-D533721BB366}"/>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5161995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12C46-3EFF-4459-912A-660C6FF9D031}"/>
              </a:ext>
            </a:extLst>
          </p:cNvPr>
          <p:cNvSpPr>
            <a:spLocks noGrp="1"/>
          </p:cNvSpPr>
          <p:nvPr>
            <p:ph type="title"/>
          </p:nvPr>
        </p:nvSpPr>
        <p:spPr/>
        <p:txBody>
          <a:bodyPr/>
          <a:lstStyle/>
          <a:p>
            <a:r>
              <a:rPr lang="en-US"/>
              <a:t>Facebook Own Posts Table | KOSÉ - 3 of 8</a:t>
            </a:r>
          </a:p>
        </p:txBody>
      </p:sp>
      <p:graphicFrame>
        <p:nvGraphicFramePr>
          <p:cNvPr id="5" name="Table Placeholder 4">
            <a:extLst>
              <a:ext uri="{FF2B5EF4-FFF2-40B4-BE49-F238E27FC236}">
                <a16:creationId xmlns:a16="http://schemas.microsoft.com/office/drawing/2014/main" id="{D3040691-40FA-420A-9175-8060454DA3A2}"/>
              </a:ext>
            </a:extLst>
          </p:cNvPr>
          <p:cNvGraphicFramePr>
            <a:graphicFrameLocks noGrp="1"/>
          </p:cNvGraphicFramePr>
          <p:nvPr>
            <p:ph type="tbl" sz="quarter" idx="13"/>
            <p:extLst>
              <p:ext uri="{D42A27DB-BD31-4B8C-83A1-F6EECF244321}">
                <p14:modId xmlns:p14="http://schemas.microsoft.com/office/powerpoint/2010/main" val="42361413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32134377"/>
                    </a:ext>
                  </a:extLst>
                </a:gridCol>
                <a:gridCol w="822960">
                  <a:extLst>
                    <a:ext uri="{9D8B030D-6E8A-4147-A177-3AD203B41FA5}">
                      <a16:colId xmlns:a16="http://schemas.microsoft.com/office/drawing/2014/main" val="1544261428"/>
                    </a:ext>
                  </a:extLst>
                </a:gridCol>
                <a:gridCol w="822960">
                  <a:extLst>
                    <a:ext uri="{9D8B030D-6E8A-4147-A177-3AD203B41FA5}">
                      <a16:colId xmlns:a16="http://schemas.microsoft.com/office/drawing/2014/main" val="1326854294"/>
                    </a:ext>
                  </a:extLst>
                </a:gridCol>
                <a:gridCol w="822960">
                  <a:extLst>
                    <a:ext uri="{9D8B030D-6E8A-4147-A177-3AD203B41FA5}">
                      <a16:colId xmlns:a16="http://schemas.microsoft.com/office/drawing/2014/main" val="4148450510"/>
                    </a:ext>
                  </a:extLst>
                </a:gridCol>
                <a:gridCol w="822960">
                  <a:extLst>
                    <a:ext uri="{9D8B030D-6E8A-4147-A177-3AD203B41FA5}">
                      <a16:colId xmlns:a16="http://schemas.microsoft.com/office/drawing/2014/main" val="1432412527"/>
                    </a:ext>
                  </a:extLst>
                </a:gridCol>
                <a:gridCol w="822960">
                  <a:extLst>
                    <a:ext uri="{9D8B030D-6E8A-4147-A177-3AD203B41FA5}">
                      <a16:colId xmlns:a16="http://schemas.microsoft.com/office/drawing/2014/main" val="2723584856"/>
                    </a:ext>
                  </a:extLst>
                </a:gridCol>
                <a:gridCol w="822960">
                  <a:extLst>
                    <a:ext uri="{9D8B030D-6E8A-4147-A177-3AD203B41FA5}">
                      <a16:colId xmlns:a16="http://schemas.microsoft.com/office/drawing/2014/main" val="26403120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81286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- 2019-12-17 13:24:00</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all the winners of KOSÉ Christmas Chatbot Week 2. You have walked away with a KOSÉ Christmas Box with KOSÉ products worth RM250 each. Kindly check your Messenger to find out how to claim your prize.
Thank you for participating, The Christmas Chatbot is still available, don't forget to interact with us for the next 4 weeks and you might win some cool prizes!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95163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- 2019-12-16 12:05:42</a:t>
                      </a:r>
                      <a:r>
                        <a:rPr kumimoji="0" lang="en-US" sz="1000" b="0" i="0" u="none" strike="noStrike" kern="1200" cap="none" spc="0" normalizeH="0" baseline="0" noProof="0">
                          <a:ln>
                            <a:noFill/>
                          </a:ln>
                          <a:solidFill>
                            <a:prstClr val="black"/>
                          </a:solidFill>
                          <a:effectLst/>
                          <a:uLnTx/>
                          <a:uFillTx/>
                          <a:latin typeface="+mn-lt"/>
                          <a:ea typeface="+mn-ea"/>
                          <a:cs typeface="+mn-cs"/>
                        </a:rPr>
                        <a:t>
 'Tis the season to stock up on beauty care with these limited-time deals! 🤩Check out our christmas sets for moisturising and complete skincare!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831278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- 2019-12-11 23:59:00</a:t>
                      </a:r>
                      <a:r>
                        <a:rPr kumimoji="0" lang="en-US" sz="1000" b="0" i="0" u="none" strike="noStrike" kern="1200" cap="none" spc="0" normalizeH="0" baseline="0" noProof="0">
                          <a:ln>
                            <a:noFill/>
                          </a:ln>
                          <a:solidFill>
                            <a:prstClr val="black"/>
                          </a:solidFill>
                          <a:effectLst/>
                          <a:uLnTx/>
                          <a:uFillTx/>
                          <a:latin typeface="+mn-lt"/>
                          <a:ea typeface="+mn-ea"/>
                          <a:cs typeface="+mn-cs"/>
                        </a:rPr>
                        <a:t>
 🎊It’s Happening 🎊 😍😍
Checkout your shopping cart with all of your KOSÉ exclusive sets today!
🎁Save up to 52% on exclusive beauty sets
🎁Storewide free shipping 
Check out your shopping cart with all of your KOSÉ exclusive sets today! out during our flash sale.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657076324"/>
                  </a:ext>
                </a:extLst>
              </a:tr>
            </a:tbl>
          </a:graphicData>
        </a:graphic>
      </p:graphicFrame>
      <p:sp>
        <p:nvSpPr>
          <p:cNvPr id="4" name="Text Placeholder 3">
            <a:extLst>
              <a:ext uri="{FF2B5EF4-FFF2-40B4-BE49-F238E27FC236}">
                <a16:creationId xmlns:a16="http://schemas.microsoft.com/office/drawing/2014/main" id="{84FE69CC-4AFA-46AB-822C-129E36A86E98}"/>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30710144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EBE88-014C-4CBB-A32D-F7E583156E2B}"/>
              </a:ext>
            </a:extLst>
          </p:cNvPr>
          <p:cNvSpPr>
            <a:spLocks noGrp="1"/>
          </p:cNvSpPr>
          <p:nvPr>
            <p:ph type="title"/>
          </p:nvPr>
        </p:nvSpPr>
        <p:spPr/>
        <p:txBody>
          <a:bodyPr/>
          <a:lstStyle/>
          <a:p>
            <a:r>
              <a:rPr lang="en-US"/>
              <a:t>Facebook Own Posts Table | KOSÉ - 4 of 8</a:t>
            </a:r>
          </a:p>
        </p:txBody>
      </p:sp>
      <p:graphicFrame>
        <p:nvGraphicFramePr>
          <p:cNvPr id="5" name="Table Placeholder 4">
            <a:extLst>
              <a:ext uri="{FF2B5EF4-FFF2-40B4-BE49-F238E27FC236}">
                <a16:creationId xmlns:a16="http://schemas.microsoft.com/office/drawing/2014/main" id="{6265DF88-1113-4208-83F4-118DF5700F9B}"/>
              </a:ext>
            </a:extLst>
          </p:cNvPr>
          <p:cNvGraphicFramePr>
            <a:graphicFrameLocks noGrp="1"/>
          </p:cNvGraphicFramePr>
          <p:nvPr>
            <p:ph type="tbl" sz="quarter" idx="13"/>
            <p:extLst>
              <p:ext uri="{D42A27DB-BD31-4B8C-83A1-F6EECF244321}">
                <p14:modId xmlns:p14="http://schemas.microsoft.com/office/powerpoint/2010/main" val="14598067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72867086"/>
                    </a:ext>
                  </a:extLst>
                </a:gridCol>
                <a:gridCol w="822960">
                  <a:extLst>
                    <a:ext uri="{9D8B030D-6E8A-4147-A177-3AD203B41FA5}">
                      <a16:colId xmlns:a16="http://schemas.microsoft.com/office/drawing/2014/main" val="3710816920"/>
                    </a:ext>
                  </a:extLst>
                </a:gridCol>
                <a:gridCol w="822960">
                  <a:extLst>
                    <a:ext uri="{9D8B030D-6E8A-4147-A177-3AD203B41FA5}">
                      <a16:colId xmlns:a16="http://schemas.microsoft.com/office/drawing/2014/main" val="3197018855"/>
                    </a:ext>
                  </a:extLst>
                </a:gridCol>
                <a:gridCol w="822960">
                  <a:extLst>
                    <a:ext uri="{9D8B030D-6E8A-4147-A177-3AD203B41FA5}">
                      <a16:colId xmlns:a16="http://schemas.microsoft.com/office/drawing/2014/main" val="855440124"/>
                    </a:ext>
                  </a:extLst>
                </a:gridCol>
                <a:gridCol w="822960">
                  <a:extLst>
                    <a:ext uri="{9D8B030D-6E8A-4147-A177-3AD203B41FA5}">
                      <a16:colId xmlns:a16="http://schemas.microsoft.com/office/drawing/2014/main" val="1450420219"/>
                    </a:ext>
                  </a:extLst>
                </a:gridCol>
                <a:gridCol w="822960">
                  <a:extLst>
                    <a:ext uri="{9D8B030D-6E8A-4147-A177-3AD203B41FA5}">
                      <a16:colId xmlns:a16="http://schemas.microsoft.com/office/drawing/2014/main" val="3057689700"/>
                    </a:ext>
                  </a:extLst>
                </a:gridCol>
                <a:gridCol w="822960">
                  <a:extLst>
                    <a:ext uri="{9D8B030D-6E8A-4147-A177-3AD203B41FA5}">
                      <a16:colId xmlns:a16="http://schemas.microsoft.com/office/drawing/2014/main" val="39112265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03772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- 2019-12-10 16:32:54</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all the winners of KOSÉ Christmas Chatbot Week 1. You have walked away with a KOSÉ Christmas Box with KOSÉ products worth RM250 each. Kindly check your Messenger to find out how to claim your prize. 
Thank you for participating, The Christmas Chatbot is still available, don't forget to interact with us for the next 5 weeks and you might win some cool prizes!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71566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- 2019-12-10 11:53:21</a:t>
                      </a:r>
                      <a:r>
                        <a:rPr kumimoji="0" lang="en-US" sz="1000" b="0" i="0" u="none" strike="noStrike" kern="1200" cap="none" spc="0" normalizeH="0" baseline="0" noProof="0">
                          <a:ln>
                            <a:noFill/>
                          </a:ln>
                          <a:solidFill>
                            <a:prstClr val="black"/>
                          </a:solidFill>
                          <a:effectLst/>
                          <a:uLnTx/>
                          <a:uFillTx/>
                          <a:latin typeface="+mn-lt"/>
                          <a:ea typeface="+mn-ea"/>
                          <a:cs typeface="+mn-cs"/>
                        </a:rPr>
                        <a:t>
 📢📢❄️KOSÉ 12.12 Grand Year End Sale❄️
Enjoy up to 52% OFF and free shipping storewide this 12.12.
Set your alarm and checkout your shopping cart at  these 2 time slots ⌛  to enjoy the best deals and free gifts!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45409304"/>
                  </a:ext>
                </a:extLst>
              </a:tr>
            </a:tbl>
          </a:graphicData>
        </a:graphic>
      </p:graphicFrame>
      <p:sp>
        <p:nvSpPr>
          <p:cNvPr id="4" name="Text Placeholder 3">
            <a:extLst>
              <a:ext uri="{FF2B5EF4-FFF2-40B4-BE49-F238E27FC236}">
                <a16:creationId xmlns:a16="http://schemas.microsoft.com/office/drawing/2014/main" id="{33AB95DD-2CEE-406B-AAC7-62B6E67ABDBB}"/>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8926457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1CDA3-5115-4842-9A1B-8BE5DAE43B8F}"/>
              </a:ext>
            </a:extLst>
          </p:cNvPr>
          <p:cNvSpPr>
            <a:spLocks noGrp="1"/>
          </p:cNvSpPr>
          <p:nvPr>
            <p:ph type="title"/>
          </p:nvPr>
        </p:nvSpPr>
        <p:spPr/>
        <p:txBody>
          <a:bodyPr/>
          <a:lstStyle/>
          <a:p>
            <a:r>
              <a:rPr lang="en-US"/>
              <a:t>Facebook Own Posts Table | KOSÉ - 5 of 8</a:t>
            </a:r>
          </a:p>
        </p:txBody>
      </p:sp>
      <p:graphicFrame>
        <p:nvGraphicFramePr>
          <p:cNvPr id="5" name="Table Placeholder 4">
            <a:extLst>
              <a:ext uri="{FF2B5EF4-FFF2-40B4-BE49-F238E27FC236}">
                <a16:creationId xmlns:a16="http://schemas.microsoft.com/office/drawing/2014/main" id="{C7FB6453-E5BF-4A5C-A9B5-560D0942BE6B}"/>
              </a:ext>
            </a:extLst>
          </p:cNvPr>
          <p:cNvGraphicFramePr>
            <a:graphicFrameLocks noGrp="1"/>
          </p:cNvGraphicFramePr>
          <p:nvPr>
            <p:ph type="tbl" sz="quarter" idx="13"/>
            <p:extLst>
              <p:ext uri="{D42A27DB-BD31-4B8C-83A1-F6EECF244321}">
                <p14:modId xmlns:p14="http://schemas.microsoft.com/office/powerpoint/2010/main" val="39308246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64405240"/>
                    </a:ext>
                  </a:extLst>
                </a:gridCol>
                <a:gridCol w="822960">
                  <a:extLst>
                    <a:ext uri="{9D8B030D-6E8A-4147-A177-3AD203B41FA5}">
                      <a16:colId xmlns:a16="http://schemas.microsoft.com/office/drawing/2014/main" val="3384299203"/>
                    </a:ext>
                  </a:extLst>
                </a:gridCol>
                <a:gridCol w="822960">
                  <a:extLst>
                    <a:ext uri="{9D8B030D-6E8A-4147-A177-3AD203B41FA5}">
                      <a16:colId xmlns:a16="http://schemas.microsoft.com/office/drawing/2014/main" val="2063341892"/>
                    </a:ext>
                  </a:extLst>
                </a:gridCol>
                <a:gridCol w="822960">
                  <a:extLst>
                    <a:ext uri="{9D8B030D-6E8A-4147-A177-3AD203B41FA5}">
                      <a16:colId xmlns:a16="http://schemas.microsoft.com/office/drawing/2014/main" val="4079286845"/>
                    </a:ext>
                  </a:extLst>
                </a:gridCol>
                <a:gridCol w="822960">
                  <a:extLst>
                    <a:ext uri="{9D8B030D-6E8A-4147-A177-3AD203B41FA5}">
                      <a16:colId xmlns:a16="http://schemas.microsoft.com/office/drawing/2014/main" val="2342749552"/>
                    </a:ext>
                  </a:extLst>
                </a:gridCol>
                <a:gridCol w="822960">
                  <a:extLst>
                    <a:ext uri="{9D8B030D-6E8A-4147-A177-3AD203B41FA5}">
                      <a16:colId xmlns:a16="http://schemas.microsoft.com/office/drawing/2014/main" val="1175858339"/>
                    </a:ext>
                  </a:extLst>
                </a:gridCol>
                <a:gridCol w="822960">
                  <a:extLst>
                    <a:ext uri="{9D8B030D-6E8A-4147-A177-3AD203B41FA5}">
                      <a16:colId xmlns:a16="http://schemas.microsoft.com/office/drawing/2014/main" val="11957106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86538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- 2019-12-09 14:41:18</a:t>
                      </a:r>
                      <a:r>
                        <a:rPr kumimoji="0" lang="en-US" sz="1000" b="0" i="0" u="none" strike="noStrike" kern="1200" cap="none" spc="0" normalizeH="0" baseline="0" noProof="0">
                          <a:ln>
                            <a:noFill/>
                          </a:ln>
                          <a:solidFill>
                            <a:prstClr val="black"/>
                          </a:solidFill>
                          <a:effectLst/>
                          <a:uLnTx/>
                          <a:uFillTx/>
                          <a:latin typeface="+mn-lt"/>
                          <a:ea typeface="+mn-ea"/>
                          <a:cs typeface="+mn-cs"/>
                        </a:rPr>
                        <a:t>
 Our Ho-Ho-Holiday treats are here to spread joy and festive cheer. 🎉 Get these lovely little Christmas delights 🎁 when you make a minimum purchase of RM450*!
⭐Set A: RM450 &amp; above 
7pc Travel Kit
⭐Set B: RM850 &amp; above 
7 pc Travel Kit + JUNKISUI Pure Body Wash 500ml
⭐Set C: RM1300 &amp; above 
7 pc Travel Kit + JUNKISUI Pure Body Wash 500ml + INFINITY Advanced Moisture Concentrate Lotion 160ml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143778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- 2019-12-06 19:19:44</a:t>
                      </a:r>
                      <a:r>
                        <a:rPr kumimoji="0" lang="en-US" sz="1000" b="0" i="0" u="none" strike="noStrike" kern="1200" cap="none" spc="0" normalizeH="0" baseline="0" noProof="0">
                          <a:ln>
                            <a:noFill/>
                          </a:ln>
                          <a:solidFill>
                            <a:prstClr val="black"/>
                          </a:solidFill>
                          <a:effectLst/>
                          <a:uLnTx/>
                          <a:uFillTx/>
                          <a:latin typeface="+mn-lt"/>
                          <a:ea typeface="+mn-ea"/>
                          <a:cs typeface="+mn-cs"/>
                        </a:rPr>
                        <a:t>
 Snap up the KOSÉ sets that you've been eyeing on. Save up to 52% on exclusive KOSÉ promo sets with storewide free shipping from KOSÉ Lazmall. You have 6 more days to fill your shopping cart with your favourite KOSÉ sets!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81916810"/>
                  </a:ext>
                </a:extLst>
              </a:tr>
            </a:tbl>
          </a:graphicData>
        </a:graphic>
      </p:graphicFrame>
      <p:sp>
        <p:nvSpPr>
          <p:cNvPr id="4" name="Text Placeholder 3">
            <a:extLst>
              <a:ext uri="{FF2B5EF4-FFF2-40B4-BE49-F238E27FC236}">
                <a16:creationId xmlns:a16="http://schemas.microsoft.com/office/drawing/2014/main" id="{3D29DD26-E54C-4633-9946-EBFC49C4704B}"/>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5865656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C2FEA-23FB-4523-8668-A963C8E3AF7E}"/>
              </a:ext>
            </a:extLst>
          </p:cNvPr>
          <p:cNvSpPr>
            <a:spLocks noGrp="1"/>
          </p:cNvSpPr>
          <p:nvPr>
            <p:ph type="title"/>
          </p:nvPr>
        </p:nvSpPr>
        <p:spPr/>
        <p:txBody>
          <a:bodyPr/>
          <a:lstStyle/>
          <a:p>
            <a:r>
              <a:rPr lang="en-US"/>
              <a:t>Facebook Own Posts Table | KOSÉ - 6 of 8</a:t>
            </a:r>
          </a:p>
        </p:txBody>
      </p:sp>
      <p:graphicFrame>
        <p:nvGraphicFramePr>
          <p:cNvPr id="5" name="Table Placeholder 4">
            <a:extLst>
              <a:ext uri="{FF2B5EF4-FFF2-40B4-BE49-F238E27FC236}">
                <a16:creationId xmlns:a16="http://schemas.microsoft.com/office/drawing/2014/main" id="{1DA93603-0C2D-4A92-AE7F-78B42D6B70A9}"/>
              </a:ext>
            </a:extLst>
          </p:cNvPr>
          <p:cNvGraphicFramePr>
            <a:graphicFrameLocks noGrp="1"/>
          </p:cNvGraphicFramePr>
          <p:nvPr>
            <p:ph type="tbl" sz="quarter" idx="13"/>
            <p:extLst>
              <p:ext uri="{D42A27DB-BD31-4B8C-83A1-F6EECF244321}">
                <p14:modId xmlns:p14="http://schemas.microsoft.com/office/powerpoint/2010/main" val="40450347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04330776"/>
                    </a:ext>
                  </a:extLst>
                </a:gridCol>
                <a:gridCol w="822960">
                  <a:extLst>
                    <a:ext uri="{9D8B030D-6E8A-4147-A177-3AD203B41FA5}">
                      <a16:colId xmlns:a16="http://schemas.microsoft.com/office/drawing/2014/main" val="2071575208"/>
                    </a:ext>
                  </a:extLst>
                </a:gridCol>
                <a:gridCol w="822960">
                  <a:extLst>
                    <a:ext uri="{9D8B030D-6E8A-4147-A177-3AD203B41FA5}">
                      <a16:colId xmlns:a16="http://schemas.microsoft.com/office/drawing/2014/main" val="497818976"/>
                    </a:ext>
                  </a:extLst>
                </a:gridCol>
                <a:gridCol w="822960">
                  <a:extLst>
                    <a:ext uri="{9D8B030D-6E8A-4147-A177-3AD203B41FA5}">
                      <a16:colId xmlns:a16="http://schemas.microsoft.com/office/drawing/2014/main" val="52808614"/>
                    </a:ext>
                  </a:extLst>
                </a:gridCol>
                <a:gridCol w="822960">
                  <a:extLst>
                    <a:ext uri="{9D8B030D-6E8A-4147-A177-3AD203B41FA5}">
                      <a16:colId xmlns:a16="http://schemas.microsoft.com/office/drawing/2014/main" val="232291191"/>
                    </a:ext>
                  </a:extLst>
                </a:gridCol>
                <a:gridCol w="822960">
                  <a:extLst>
                    <a:ext uri="{9D8B030D-6E8A-4147-A177-3AD203B41FA5}">
                      <a16:colId xmlns:a16="http://schemas.microsoft.com/office/drawing/2014/main" val="1390610179"/>
                    </a:ext>
                  </a:extLst>
                </a:gridCol>
                <a:gridCol w="822960">
                  <a:extLst>
                    <a:ext uri="{9D8B030D-6E8A-4147-A177-3AD203B41FA5}">
                      <a16:colId xmlns:a16="http://schemas.microsoft.com/office/drawing/2014/main" val="17513045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57246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- 2019-12-04 18:16:31</a:t>
                      </a:r>
                      <a:r>
                        <a:rPr kumimoji="0" lang="en-US" sz="1000" b="0" i="0" u="none" strike="noStrike" kern="1200" cap="none" spc="0" normalizeH="0" baseline="0" noProof="0">
                          <a:ln>
                            <a:noFill/>
                          </a:ln>
                          <a:solidFill>
                            <a:prstClr val="black"/>
                          </a:solidFill>
                          <a:effectLst/>
                          <a:uLnTx/>
                          <a:uFillTx/>
                          <a:latin typeface="+mn-lt"/>
                          <a:ea typeface="+mn-ea"/>
                          <a:cs typeface="+mn-cs"/>
                        </a:rPr>
                        <a:t>
 We’ve prepared presents made just for you. 😉 Watch the video for your ‘present’ 🎁 surprise!!
#kosemy #kosemalaysia #xmas #christmas #delightfulchristmas #beauty #beautytips #beautydeals #skincare #dealoftheday #skincaremalaysia #smoothskin #beautifulskin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24466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- 2019-12-02 14:44:40</a:t>
                      </a:r>
                      <a:r>
                        <a:rPr kumimoji="0" lang="en-US" sz="1000" b="0" i="0" u="none" strike="noStrike" kern="1200" cap="none" spc="0" normalizeH="0" baseline="0" noProof="0">
                          <a:ln>
                            <a:noFill/>
                          </a:ln>
                          <a:solidFill>
                            <a:prstClr val="black"/>
                          </a:solidFill>
                          <a:effectLst/>
                          <a:uLnTx/>
                          <a:uFillTx/>
                          <a:latin typeface="+mn-lt"/>
                          <a:ea typeface="+mn-ea"/>
                          <a:cs typeface="+mn-cs"/>
                        </a:rPr>
                        <a:t>
 It's the time of the year which we share the love and joy to our loyal fans! Message us and find out how you can save up to 46% on our KOSÉ Christmas Sets! 🎄
Remember to chat with us weekly, who knows you might stand a chance to win amazing prizes! 🎁
Send us a Message or comment ‘PM’ to interact with 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17574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- 2019-11-28 19:23:25</a:t>
                      </a:r>
                      <a:r>
                        <a:rPr kumimoji="0" lang="en-US" sz="1000" b="0" i="0" u="none" strike="noStrike" kern="1200" cap="none" spc="0" normalizeH="0" baseline="0" noProof="0">
                          <a:ln>
                            <a:noFill/>
                          </a:ln>
                          <a:solidFill>
                            <a:prstClr val="black"/>
                          </a:solidFill>
                          <a:effectLst/>
                          <a:uLnTx/>
                          <a:uFillTx/>
                          <a:latin typeface="+mn-lt"/>
                          <a:ea typeface="+mn-ea"/>
                          <a:cs typeface="+mn-cs"/>
                        </a:rPr>
                        <a:t>
 We’ve baked something soft, fluffy, and sweet in our kitchen. Can you guess what it is? 🤭 Comment below!
💡 Hint: It’s in the photo.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91428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- 2019-11-26 17:15:30</a:t>
                      </a:r>
                      <a:r>
                        <a:rPr kumimoji="0" lang="en-US" sz="1000" b="0" i="0" u="none" strike="noStrike" kern="1200" cap="none" spc="0" normalizeH="0" baseline="0" noProof="0">
                          <a:ln>
                            <a:noFill/>
                          </a:ln>
                          <a:solidFill>
                            <a:prstClr val="black"/>
                          </a:solidFill>
                          <a:effectLst/>
                          <a:uLnTx/>
                          <a:uFillTx/>
                          <a:latin typeface="+mn-lt"/>
                          <a:ea typeface="+mn-ea"/>
                          <a:cs typeface="+mn-cs"/>
                        </a:rPr>
                        <a:t>
 How many of you have tried our special soufflé?😉🍰 Raise your hand 🙋 in the comment section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09709794"/>
                  </a:ext>
                </a:extLst>
              </a:tr>
            </a:tbl>
          </a:graphicData>
        </a:graphic>
      </p:graphicFrame>
      <p:sp>
        <p:nvSpPr>
          <p:cNvPr id="4" name="Text Placeholder 3">
            <a:extLst>
              <a:ext uri="{FF2B5EF4-FFF2-40B4-BE49-F238E27FC236}">
                <a16:creationId xmlns:a16="http://schemas.microsoft.com/office/drawing/2014/main" id="{566969D1-4A51-4123-A8D5-0AF565ED5179}"/>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8869556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58AD4-3B40-416B-9372-D1A915BB206D}"/>
              </a:ext>
            </a:extLst>
          </p:cNvPr>
          <p:cNvSpPr>
            <a:spLocks noGrp="1"/>
          </p:cNvSpPr>
          <p:nvPr>
            <p:ph type="title"/>
          </p:nvPr>
        </p:nvSpPr>
        <p:spPr/>
        <p:txBody>
          <a:bodyPr/>
          <a:lstStyle/>
          <a:p>
            <a:r>
              <a:rPr lang="en-US"/>
              <a:t>Facebook Own Posts Table | KOSÉ - 7 of 8</a:t>
            </a:r>
          </a:p>
        </p:txBody>
      </p:sp>
      <p:graphicFrame>
        <p:nvGraphicFramePr>
          <p:cNvPr id="5" name="Table Placeholder 4">
            <a:extLst>
              <a:ext uri="{FF2B5EF4-FFF2-40B4-BE49-F238E27FC236}">
                <a16:creationId xmlns:a16="http://schemas.microsoft.com/office/drawing/2014/main" id="{1C7D51B5-A44F-462E-8C67-083D93E54879}"/>
              </a:ext>
            </a:extLst>
          </p:cNvPr>
          <p:cNvGraphicFramePr>
            <a:graphicFrameLocks noGrp="1"/>
          </p:cNvGraphicFramePr>
          <p:nvPr>
            <p:ph type="tbl" sz="quarter" idx="13"/>
            <p:extLst>
              <p:ext uri="{D42A27DB-BD31-4B8C-83A1-F6EECF244321}">
                <p14:modId xmlns:p14="http://schemas.microsoft.com/office/powerpoint/2010/main" val="21485504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89801607"/>
                    </a:ext>
                  </a:extLst>
                </a:gridCol>
                <a:gridCol w="822960">
                  <a:extLst>
                    <a:ext uri="{9D8B030D-6E8A-4147-A177-3AD203B41FA5}">
                      <a16:colId xmlns:a16="http://schemas.microsoft.com/office/drawing/2014/main" val="1113826874"/>
                    </a:ext>
                  </a:extLst>
                </a:gridCol>
                <a:gridCol w="822960">
                  <a:extLst>
                    <a:ext uri="{9D8B030D-6E8A-4147-A177-3AD203B41FA5}">
                      <a16:colId xmlns:a16="http://schemas.microsoft.com/office/drawing/2014/main" val="2879273158"/>
                    </a:ext>
                  </a:extLst>
                </a:gridCol>
                <a:gridCol w="822960">
                  <a:extLst>
                    <a:ext uri="{9D8B030D-6E8A-4147-A177-3AD203B41FA5}">
                      <a16:colId xmlns:a16="http://schemas.microsoft.com/office/drawing/2014/main" val="1755422722"/>
                    </a:ext>
                  </a:extLst>
                </a:gridCol>
                <a:gridCol w="822960">
                  <a:extLst>
                    <a:ext uri="{9D8B030D-6E8A-4147-A177-3AD203B41FA5}">
                      <a16:colId xmlns:a16="http://schemas.microsoft.com/office/drawing/2014/main" val="1315004960"/>
                    </a:ext>
                  </a:extLst>
                </a:gridCol>
                <a:gridCol w="822960">
                  <a:extLst>
                    <a:ext uri="{9D8B030D-6E8A-4147-A177-3AD203B41FA5}">
                      <a16:colId xmlns:a16="http://schemas.microsoft.com/office/drawing/2014/main" val="2565340614"/>
                    </a:ext>
                  </a:extLst>
                </a:gridCol>
                <a:gridCol w="822960">
                  <a:extLst>
                    <a:ext uri="{9D8B030D-6E8A-4147-A177-3AD203B41FA5}">
                      <a16:colId xmlns:a16="http://schemas.microsoft.com/office/drawing/2014/main" val="33834127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92147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- 2019-11-22 18:30:31</a:t>
                      </a:r>
                      <a:r>
                        <a:rPr kumimoji="0" lang="en-US" sz="1000" b="0" i="0" u="none" strike="noStrike" kern="1200" cap="none" spc="0" normalizeH="0" baseline="0" noProof="0">
                          <a:ln>
                            <a:noFill/>
                          </a:ln>
                          <a:solidFill>
                            <a:prstClr val="black"/>
                          </a:solidFill>
                          <a:effectLst/>
                          <a:uLnTx/>
                          <a:uFillTx/>
                          <a:latin typeface="+mn-lt"/>
                          <a:ea typeface="+mn-ea"/>
                          <a:cs typeface="+mn-cs"/>
                        </a:rPr>
                        <a:t>
 Dessert is served. 🍰 Indulge in the best ‘treat-ment’ for smooth, soufflé skin.✨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94833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- 2019-11-20 19:00:37</a:t>
                      </a:r>
                      <a:r>
                        <a:rPr kumimoji="0" lang="en-US" sz="1000" b="0" i="0" u="none" strike="noStrike" kern="1200" cap="none" spc="0" normalizeH="0" baseline="0" noProof="0">
                          <a:ln>
                            <a:noFill/>
                          </a:ln>
                          <a:solidFill>
                            <a:prstClr val="black"/>
                          </a:solidFill>
                          <a:effectLst/>
                          <a:uLnTx/>
                          <a:uFillTx/>
                          <a:latin typeface="+mn-lt"/>
                          <a:ea typeface="+mn-ea"/>
                          <a:cs typeface="+mn-cs"/>
                        </a:rPr>
                        <a:t>
 Need a little pick-me-up? Lighten up 🌞 with some sweet soufflé!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88614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- 2019-11-18 20:11:38</a:t>
                      </a:r>
                      <a:r>
                        <a:rPr kumimoji="0" lang="en-US" sz="1000" b="0" i="0" u="none" strike="noStrike" kern="1200" cap="none" spc="0" normalizeH="0" baseline="0" noProof="0">
                          <a:ln>
                            <a:noFill/>
                          </a:ln>
                          <a:solidFill>
                            <a:prstClr val="black"/>
                          </a:solidFill>
                          <a:effectLst/>
                          <a:uLnTx/>
                          <a:uFillTx/>
                          <a:latin typeface="+mn-lt"/>
                          <a:ea typeface="+mn-ea"/>
                          <a:cs typeface="+mn-cs"/>
                        </a:rPr>
                        <a:t>
 Enjoy smooth and soufflé-like skin with the skin catch-and-disperse technology and two-layer sealing formula features of our ✨ Sekkisei Essential Souffle ✨ Give your skin a treat now with this sweet sensation!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13378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- 2019-11-15 17:10:08</a:t>
                      </a:r>
                      <a:r>
                        <a:rPr kumimoji="0" lang="en-US" sz="1000" b="0" i="0" u="none" strike="noStrike" kern="1200" cap="none" spc="0" normalizeH="0" baseline="0" noProof="0">
                          <a:ln>
                            <a:noFill/>
                          </a:ln>
                          <a:solidFill>
                            <a:prstClr val="black"/>
                          </a:solidFill>
                          <a:effectLst/>
                          <a:uLnTx/>
                          <a:uFillTx/>
                          <a:latin typeface="+mn-lt"/>
                          <a:ea typeface="+mn-ea"/>
                          <a:cs typeface="+mn-cs"/>
                        </a:rPr>
                        <a:t>
 Discover soufflé-like skin with ✨Sekkisei Essential Souffle ✨. It is a two-in-one emulsion which features skin catch-and-disperse technology and two-layer sealing formula to make your skin feel as smooth and supple as a soufflé!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13048606"/>
                  </a:ext>
                </a:extLst>
              </a:tr>
            </a:tbl>
          </a:graphicData>
        </a:graphic>
      </p:graphicFrame>
      <p:sp>
        <p:nvSpPr>
          <p:cNvPr id="4" name="Text Placeholder 3">
            <a:extLst>
              <a:ext uri="{FF2B5EF4-FFF2-40B4-BE49-F238E27FC236}">
                <a16:creationId xmlns:a16="http://schemas.microsoft.com/office/drawing/2014/main" id="{7D29A589-1834-4AD5-BCC2-0FC82EF6816F}"/>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6599851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868DF-ECD5-4ADD-A3F8-53B9B08398A9}"/>
              </a:ext>
            </a:extLst>
          </p:cNvPr>
          <p:cNvSpPr>
            <a:spLocks noGrp="1"/>
          </p:cNvSpPr>
          <p:nvPr>
            <p:ph type="title"/>
          </p:nvPr>
        </p:nvSpPr>
        <p:spPr/>
        <p:txBody>
          <a:bodyPr/>
          <a:lstStyle/>
          <a:p>
            <a:r>
              <a:rPr lang="en-US"/>
              <a:t>Facebook Own Posts Table | KOSÉ - 8 of 8</a:t>
            </a:r>
          </a:p>
        </p:txBody>
      </p:sp>
      <p:graphicFrame>
        <p:nvGraphicFramePr>
          <p:cNvPr id="5" name="Table Placeholder 4">
            <a:extLst>
              <a:ext uri="{FF2B5EF4-FFF2-40B4-BE49-F238E27FC236}">
                <a16:creationId xmlns:a16="http://schemas.microsoft.com/office/drawing/2014/main" id="{CD29C1CE-5FA6-4B7E-8A3F-942A88CBCAFF}"/>
              </a:ext>
            </a:extLst>
          </p:cNvPr>
          <p:cNvGraphicFramePr>
            <a:graphicFrameLocks noGrp="1"/>
          </p:cNvGraphicFramePr>
          <p:nvPr>
            <p:ph type="tbl" sz="quarter" idx="13"/>
            <p:extLst>
              <p:ext uri="{D42A27DB-BD31-4B8C-83A1-F6EECF244321}">
                <p14:modId xmlns:p14="http://schemas.microsoft.com/office/powerpoint/2010/main" val="9717419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88530697"/>
                    </a:ext>
                  </a:extLst>
                </a:gridCol>
                <a:gridCol w="822960">
                  <a:extLst>
                    <a:ext uri="{9D8B030D-6E8A-4147-A177-3AD203B41FA5}">
                      <a16:colId xmlns:a16="http://schemas.microsoft.com/office/drawing/2014/main" val="1665867265"/>
                    </a:ext>
                  </a:extLst>
                </a:gridCol>
                <a:gridCol w="822960">
                  <a:extLst>
                    <a:ext uri="{9D8B030D-6E8A-4147-A177-3AD203B41FA5}">
                      <a16:colId xmlns:a16="http://schemas.microsoft.com/office/drawing/2014/main" val="2441549356"/>
                    </a:ext>
                  </a:extLst>
                </a:gridCol>
                <a:gridCol w="822960">
                  <a:extLst>
                    <a:ext uri="{9D8B030D-6E8A-4147-A177-3AD203B41FA5}">
                      <a16:colId xmlns:a16="http://schemas.microsoft.com/office/drawing/2014/main" val="3099736141"/>
                    </a:ext>
                  </a:extLst>
                </a:gridCol>
                <a:gridCol w="822960">
                  <a:extLst>
                    <a:ext uri="{9D8B030D-6E8A-4147-A177-3AD203B41FA5}">
                      <a16:colId xmlns:a16="http://schemas.microsoft.com/office/drawing/2014/main" val="2425363612"/>
                    </a:ext>
                  </a:extLst>
                </a:gridCol>
                <a:gridCol w="822960">
                  <a:extLst>
                    <a:ext uri="{9D8B030D-6E8A-4147-A177-3AD203B41FA5}">
                      <a16:colId xmlns:a16="http://schemas.microsoft.com/office/drawing/2014/main" val="1934374300"/>
                    </a:ext>
                  </a:extLst>
                </a:gridCol>
                <a:gridCol w="822960">
                  <a:extLst>
                    <a:ext uri="{9D8B030D-6E8A-4147-A177-3AD203B41FA5}">
                      <a16:colId xmlns:a16="http://schemas.microsoft.com/office/drawing/2014/main" val="8234044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65403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- 2019-11-13 17:00:01</a:t>
                      </a:r>
                      <a:r>
                        <a:rPr kumimoji="0" lang="en-US" sz="1000" b="0" i="0" u="none" strike="noStrike" kern="1200" cap="none" spc="0" normalizeH="0" baseline="0" noProof="0">
                          <a:ln>
                            <a:noFill/>
                          </a:ln>
                          <a:solidFill>
                            <a:prstClr val="black"/>
                          </a:solidFill>
                          <a:effectLst/>
                          <a:uLnTx/>
                          <a:uFillTx/>
                          <a:latin typeface="+mn-lt"/>
                          <a:ea typeface="+mn-ea"/>
                          <a:cs typeface="+mn-cs"/>
                        </a:rPr>
                        <a:t>
 Feed your skin with a yummy dose of ✨Sekkisei Essential Souffle✨! With its skin catch-and-disperse technology and two-layer sealing formula, you can expect your skin to feel exactly like a delicious soufflé.
P.S. We can’t guarantee that your skin will taste like one, though.🤭😂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233461359"/>
                  </a:ext>
                </a:extLst>
              </a:tr>
            </a:tbl>
          </a:graphicData>
        </a:graphic>
      </p:graphicFrame>
      <p:sp>
        <p:nvSpPr>
          <p:cNvPr id="4" name="Text Placeholder 3">
            <a:extLst>
              <a:ext uri="{FF2B5EF4-FFF2-40B4-BE49-F238E27FC236}">
                <a16:creationId xmlns:a16="http://schemas.microsoft.com/office/drawing/2014/main" id="{40988C74-C13E-4ECE-BC91-B8C178BC8F17}"/>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7520811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EAA2F-38E0-497C-B68C-4CA9043F6B29}"/>
              </a:ext>
            </a:extLst>
          </p:cNvPr>
          <p:cNvSpPr>
            <a:spLocks noGrp="1"/>
          </p:cNvSpPr>
          <p:nvPr>
            <p:ph type="title"/>
          </p:nvPr>
        </p:nvSpPr>
        <p:spPr/>
        <p:txBody>
          <a:bodyPr/>
          <a:lstStyle/>
          <a:p>
            <a:r>
              <a:rPr lang="en-US"/>
              <a:t>Facebook Total Engagements | KOSÉ</a:t>
            </a:r>
          </a:p>
        </p:txBody>
      </p:sp>
      <p:graphicFrame>
        <p:nvGraphicFramePr>
          <p:cNvPr id="6" name="Chart Placeholder 5">
            <a:extLst>
              <a:ext uri="{FF2B5EF4-FFF2-40B4-BE49-F238E27FC236}">
                <a16:creationId xmlns:a16="http://schemas.microsoft.com/office/drawing/2014/main" id="{A5275FA9-9700-4BC0-B620-47F52C1DD8B2}"/>
              </a:ext>
            </a:extLst>
          </p:cNvPr>
          <p:cNvGraphicFramePr>
            <a:graphicFrameLocks noGrp="1"/>
          </p:cNvGraphicFramePr>
          <p:nvPr>
            <p:ph type="chart" sz="quarter" idx="13"/>
            <p:extLst>
              <p:ext uri="{D42A27DB-BD31-4B8C-83A1-F6EECF244321}">
                <p14:modId xmlns:p14="http://schemas.microsoft.com/office/powerpoint/2010/main" val="42605659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59F300-7FBA-423A-9DD4-1CC38C2CB2F1}"/>
              </a:ext>
            </a:extLst>
          </p:cNvPr>
          <p:cNvSpPr>
            <a:spLocks noGrp="1"/>
          </p:cNvSpPr>
          <p:nvPr>
            <p:ph type="body" sz="quarter" idx="14"/>
          </p:nvPr>
        </p:nvSpPr>
        <p:spPr/>
        <p:txBody>
          <a:bodyPr/>
          <a:lstStyle/>
          <a:p>
            <a:r>
              <a:rPr lang="en-US"/>
              <a:t>10/15/2019 - 12/31/2019</a:t>
            </a:r>
          </a:p>
        </p:txBody>
      </p:sp>
      <p:sp>
        <p:nvSpPr>
          <p:cNvPr id="5" name="Footer Placeholder 4">
            <a:extLst>
              <a:ext uri="{FF2B5EF4-FFF2-40B4-BE49-F238E27FC236}">
                <a16:creationId xmlns:a16="http://schemas.microsoft.com/office/drawing/2014/main" id="{63E97D5B-FF83-4BA1-8D1C-B1883F9B7C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3502498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825</Words>
  <Application>Microsoft Office PowerPoint</Application>
  <PresentationFormat>On-screen Show (4:3)</PresentationFormat>
  <Paragraphs>423</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quintly_template</vt:lpstr>
      <vt:lpstr>master template1</vt:lpstr>
      <vt:lpstr>Facebook Key Metrics Table | KOSÉ</vt:lpstr>
      <vt:lpstr>Facebook Reach | KOSÉ</vt:lpstr>
      <vt:lpstr>Facebook Engaged Users | KOSÉ</vt:lpstr>
      <vt:lpstr>Facebook Average Reactions Per Post | KOSÉ</vt:lpstr>
      <vt:lpstr>Facebook Interactions Distribution | KOSÉ</vt:lpstr>
      <vt:lpstr>Facebook Interaction Rate By Weekday | KOSÉ</vt:lpstr>
      <vt:lpstr>Facebook (FB) Custom Own Posts Table (new) | KOSÉ</vt:lpstr>
      <vt:lpstr>Facebook Fan Demographics | KOSÉ</vt:lpstr>
      <vt:lpstr>Facebook Interaction Rate | KOSÉ</vt:lpstr>
      <vt:lpstr>Facebook Fans Total | KOSÉ</vt:lpstr>
      <vt:lpstr>Facebook Page Views | KOSÉ</vt:lpstr>
      <vt:lpstr>Facebook Fans By City Table | KOSÉ - 1 of 3</vt:lpstr>
      <vt:lpstr>Facebook Fans By City Table | KOSÉ - 2 of 3</vt:lpstr>
      <vt:lpstr>Facebook Fans By City Table | KOSÉ - 3 of 3</vt:lpstr>
      <vt:lpstr>Facebook Own Posts Table | KOSÉ - 1 of 8</vt:lpstr>
      <vt:lpstr>Facebook Own Posts Table | KOSÉ - 2 of 8</vt:lpstr>
      <vt:lpstr>Facebook Own Posts Table | KOSÉ - 3 of 8</vt:lpstr>
      <vt:lpstr>Facebook Own Posts Table | KOSÉ - 4 of 8</vt:lpstr>
      <vt:lpstr>Facebook Own Posts Table | KOSÉ - 5 of 8</vt:lpstr>
      <vt:lpstr>Facebook Own Posts Table | KOSÉ - 6 of 8</vt:lpstr>
      <vt:lpstr>Facebook Own Posts Table | KOSÉ - 7 of 8</vt:lpstr>
      <vt:lpstr>Facebook Own Posts Table | KOSÉ - 8 of 8</vt:lpstr>
      <vt:lpstr>Facebook Total Engagements | KOSÉ</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template1</dc:title>
  <dc:creator>Frederik Peiniger</dc:creator>
  <cp:lastModifiedBy>Frederik Peiniger</cp:lastModifiedBy>
  <cp:revision>1</cp:revision>
  <dcterms:created xsi:type="dcterms:W3CDTF">2020-11-13T02:56:55Z</dcterms:created>
  <dcterms:modified xsi:type="dcterms:W3CDTF">2020-11-13T02:57:47Z</dcterms:modified>
</cp:coreProperties>
</file>