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Lst>
  <p:sldSz cx="9144000" cy="6858000" type="screen4x3"/>
  <p:notesSz cx="6858000" cy="9144000"/>
  <p:embeddedFontLst>
    <p:embeddedFont>
      <p:font typeface="Calibri" panose="020F0502020204030204" pitchFamily="34" charset="0"/>
      <p:regular r:id="rId88"/>
      <p:bold r:id="rId89"/>
      <p:italic r:id="rId90"/>
      <p:boldItalic r:id="rId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3.fntdata"/><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23</c:v>
                </c:pt>
                <c:pt idx="1">
                  <c:v>22</c:v>
                </c:pt>
                <c:pt idx="2">
                  <c:v>19</c:v>
                </c:pt>
                <c:pt idx="3">
                  <c:v>10</c:v>
                </c:pt>
                <c:pt idx="4">
                  <c:v>13</c:v>
                </c:pt>
                <c:pt idx="5">
                  <c:v>6</c:v>
                </c:pt>
                <c:pt idx="6">
                  <c:v>9</c:v>
                </c:pt>
                <c:pt idx="7">
                  <c:v>10</c:v>
                </c:pt>
                <c:pt idx="8">
                  <c:v>7</c:v>
                </c:pt>
                <c:pt idx="9">
                  <c:v>7</c:v>
                </c:pt>
                <c:pt idx="10">
                  <c:v>9</c:v>
                </c:pt>
                <c:pt idx="11">
                  <c:v>15</c:v>
                </c:pt>
                <c:pt idx="12">
                  <c:v>6</c:v>
                </c:pt>
                <c:pt idx="13">
                  <c:v>18</c:v>
                </c:pt>
                <c:pt idx="14">
                  <c:v>4</c:v>
                </c:pt>
                <c:pt idx="15">
                  <c:v>9</c:v>
                </c:pt>
                <c:pt idx="16">
                  <c:v>8</c:v>
                </c:pt>
                <c:pt idx="17">
                  <c:v>10</c:v>
                </c:pt>
                <c:pt idx="18">
                  <c:v>10</c:v>
                </c:pt>
                <c:pt idx="19">
                  <c:v>3</c:v>
                </c:pt>
                <c:pt idx="20">
                  <c:v>10</c:v>
                </c:pt>
                <c:pt idx="21">
                  <c:v>17</c:v>
                </c:pt>
                <c:pt idx="22">
                  <c:v>23</c:v>
                </c:pt>
                <c:pt idx="23">
                  <c:v>29</c:v>
                </c:pt>
                <c:pt idx="24">
                  <c:v>20</c:v>
                </c:pt>
                <c:pt idx="25">
                  <c:v>23</c:v>
                </c:pt>
                <c:pt idx="26">
                  <c:v>19</c:v>
                </c:pt>
                <c:pt idx="27">
                  <c:v>6</c:v>
                </c:pt>
                <c:pt idx="28">
                  <c:v>12</c:v>
                </c:pt>
                <c:pt idx="29">
                  <c:v>9</c:v>
                </c:pt>
                <c:pt idx="30">
                  <c:v>8</c:v>
                </c:pt>
                <c:pt idx="31">
                  <c:v>8</c:v>
                </c:pt>
                <c:pt idx="32">
                  <c:v>16</c:v>
                </c:pt>
                <c:pt idx="33">
                  <c:v>18</c:v>
                </c:pt>
                <c:pt idx="34">
                  <c:v>13</c:v>
                </c:pt>
                <c:pt idx="35">
                  <c:v>11</c:v>
                </c:pt>
                <c:pt idx="36">
                  <c:v>11</c:v>
                </c:pt>
                <c:pt idx="37">
                  <c:v>4</c:v>
                </c:pt>
                <c:pt idx="38">
                  <c:v>8</c:v>
                </c:pt>
                <c:pt idx="39">
                  <c:v>8</c:v>
                </c:pt>
                <c:pt idx="40">
                  <c:v>12</c:v>
                </c:pt>
                <c:pt idx="41">
                  <c:v>12</c:v>
                </c:pt>
                <c:pt idx="42">
                  <c:v>7</c:v>
                </c:pt>
                <c:pt idx="43">
                  <c:v>5</c:v>
                </c:pt>
                <c:pt idx="44">
                  <c:v>7</c:v>
                </c:pt>
                <c:pt idx="45">
                  <c:v>8</c:v>
                </c:pt>
                <c:pt idx="46">
                  <c:v>6</c:v>
                </c:pt>
                <c:pt idx="47">
                  <c:v>3</c:v>
                </c:pt>
                <c:pt idx="48">
                  <c:v>12</c:v>
                </c:pt>
                <c:pt idx="49">
                  <c:v>9</c:v>
                </c:pt>
                <c:pt idx="50">
                  <c:v>14</c:v>
                </c:pt>
                <c:pt idx="51">
                  <c:v>19</c:v>
                </c:pt>
                <c:pt idx="52">
                  <c:v>18</c:v>
                </c:pt>
                <c:pt idx="53">
                  <c:v>17</c:v>
                </c:pt>
                <c:pt idx="54">
                  <c:v>19</c:v>
                </c:pt>
                <c:pt idx="55">
                  <c:v>9</c:v>
                </c:pt>
                <c:pt idx="56">
                  <c:v>12</c:v>
                </c:pt>
                <c:pt idx="57">
                  <c:v>17</c:v>
                </c:pt>
                <c:pt idx="58">
                  <c:v>8</c:v>
                </c:pt>
                <c:pt idx="59">
                  <c:v>8</c:v>
                </c:pt>
                <c:pt idx="60">
                  <c:v>11</c:v>
                </c:pt>
                <c:pt idx="61">
                  <c:v>14</c:v>
                </c:pt>
                <c:pt idx="62">
                  <c:v>16</c:v>
                </c:pt>
                <c:pt idx="63">
                  <c:v>14</c:v>
                </c:pt>
                <c:pt idx="64">
                  <c:v>17</c:v>
                </c:pt>
                <c:pt idx="65">
                  <c:v>10</c:v>
                </c:pt>
                <c:pt idx="66">
                  <c:v>8</c:v>
                </c:pt>
                <c:pt idx="67">
                  <c:v>6</c:v>
                </c:pt>
                <c:pt idx="68">
                  <c:v>10</c:v>
                </c:pt>
                <c:pt idx="69">
                  <c:v>16</c:v>
                </c:pt>
                <c:pt idx="70">
                  <c:v>9</c:v>
                </c:pt>
                <c:pt idx="71">
                  <c:v>6</c:v>
                </c:pt>
                <c:pt idx="72">
                  <c:v>11</c:v>
                </c:pt>
                <c:pt idx="73">
                  <c:v>9</c:v>
                </c:pt>
                <c:pt idx="74">
                  <c:v>11</c:v>
                </c:pt>
                <c:pt idx="75">
                  <c:v>10</c:v>
                </c:pt>
                <c:pt idx="76">
                  <c:v>17</c:v>
                </c:pt>
                <c:pt idx="77">
                  <c:v>12</c:v>
                </c:pt>
              </c:numCache>
            </c:numRef>
          </c:val>
          <c:smooth val="0"/>
          <c:extLst>
            <c:ext xmlns:c16="http://schemas.microsoft.com/office/drawing/2014/chart" uri="{C3380CC4-5D6E-409C-BE32-E72D297353CC}">
              <c16:uniqueId val="{00000000-015F-42FC-A9ED-871D31328C64}"/>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Sheet1!$C$2:$C$79</c:f>
              <c:numCache>
                <c:formatCode>General</c:formatCode>
                <c:ptCount val="78"/>
                <c:pt idx="0">
                  <c:v>10</c:v>
                </c:pt>
                <c:pt idx="1">
                  <c:v>10</c:v>
                </c:pt>
                <c:pt idx="2">
                  <c:v>14</c:v>
                </c:pt>
                <c:pt idx="3">
                  <c:v>6</c:v>
                </c:pt>
                <c:pt idx="4">
                  <c:v>6</c:v>
                </c:pt>
                <c:pt idx="5">
                  <c:v>13</c:v>
                </c:pt>
                <c:pt idx="6">
                  <c:v>7</c:v>
                </c:pt>
                <c:pt idx="7">
                  <c:v>8</c:v>
                </c:pt>
                <c:pt idx="8">
                  <c:v>5</c:v>
                </c:pt>
                <c:pt idx="9">
                  <c:v>8</c:v>
                </c:pt>
                <c:pt idx="10">
                  <c:v>9</c:v>
                </c:pt>
                <c:pt idx="11">
                  <c:v>7</c:v>
                </c:pt>
                <c:pt idx="12">
                  <c:v>8</c:v>
                </c:pt>
                <c:pt idx="13">
                  <c:v>7</c:v>
                </c:pt>
                <c:pt idx="14">
                  <c:v>9</c:v>
                </c:pt>
                <c:pt idx="15">
                  <c:v>9</c:v>
                </c:pt>
                <c:pt idx="16">
                  <c:v>8</c:v>
                </c:pt>
                <c:pt idx="17">
                  <c:v>2</c:v>
                </c:pt>
                <c:pt idx="18">
                  <c:v>6</c:v>
                </c:pt>
                <c:pt idx="19">
                  <c:v>4</c:v>
                </c:pt>
                <c:pt idx="20">
                  <c:v>9</c:v>
                </c:pt>
                <c:pt idx="21">
                  <c:v>7</c:v>
                </c:pt>
                <c:pt idx="22">
                  <c:v>3</c:v>
                </c:pt>
                <c:pt idx="23">
                  <c:v>6</c:v>
                </c:pt>
                <c:pt idx="24">
                  <c:v>7</c:v>
                </c:pt>
                <c:pt idx="25">
                  <c:v>7</c:v>
                </c:pt>
                <c:pt idx="26">
                  <c:v>7</c:v>
                </c:pt>
                <c:pt idx="27">
                  <c:v>8</c:v>
                </c:pt>
                <c:pt idx="28">
                  <c:v>8</c:v>
                </c:pt>
                <c:pt idx="29">
                  <c:v>12</c:v>
                </c:pt>
                <c:pt idx="30">
                  <c:v>6</c:v>
                </c:pt>
                <c:pt idx="31">
                  <c:v>2</c:v>
                </c:pt>
                <c:pt idx="32">
                  <c:v>5</c:v>
                </c:pt>
                <c:pt idx="33">
                  <c:v>3</c:v>
                </c:pt>
                <c:pt idx="34">
                  <c:v>5</c:v>
                </c:pt>
                <c:pt idx="35">
                  <c:v>5</c:v>
                </c:pt>
                <c:pt idx="36">
                  <c:v>5</c:v>
                </c:pt>
                <c:pt idx="37">
                  <c:v>5</c:v>
                </c:pt>
                <c:pt idx="38">
                  <c:v>2</c:v>
                </c:pt>
                <c:pt idx="39">
                  <c:v>4</c:v>
                </c:pt>
                <c:pt idx="40">
                  <c:v>4</c:v>
                </c:pt>
                <c:pt idx="41">
                  <c:v>4</c:v>
                </c:pt>
                <c:pt idx="42">
                  <c:v>9</c:v>
                </c:pt>
                <c:pt idx="43">
                  <c:v>8</c:v>
                </c:pt>
                <c:pt idx="44">
                  <c:v>5</c:v>
                </c:pt>
                <c:pt idx="45">
                  <c:v>6</c:v>
                </c:pt>
                <c:pt idx="46">
                  <c:v>10</c:v>
                </c:pt>
                <c:pt idx="47">
                  <c:v>6</c:v>
                </c:pt>
                <c:pt idx="48">
                  <c:v>6</c:v>
                </c:pt>
                <c:pt idx="49">
                  <c:v>4</c:v>
                </c:pt>
                <c:pt idx="50">
                  <c:v>9</c:v>
                </c:pt>
                <c:pt idx="51">
                  <c:v>9</c:v>
                </c:pt>
                <c:pt idx="52">
                  <c:v>8</c:v>
                </c:pt>
                <c:pt idx="53">
                  <c:v>10</c:v>
                </c:pt>
                <c:pt idx="54">
                  <c:v>12</c:v>
                </c:pt>
                <c:pt idx="55">
                  <c:v>13</c:v>
                </c:pt>
                <c:pt idx="56">
                  <c:v>11</c:v>
                </c:pt>
                <c:pt idx="57">
                  <c:v>6</c:v>
                </c:pt>
                <c:pt idx="58">
                  <c:v>7</c:v>
                </c:pt>
                <c:pt idx="59">
                  <c:v>7</c:v>
                </c:pt>
                <c:pt idx="60">
                  <c:v>12</c:v>
                </c:pt>
                <c:pt idx="61">
                  <c:v>5</c:v>
                </c:pt>
                <c:pt idx="62">
                  <c:v>7</c:v>
                </c:pt>
                <c:pt idx="63">
                  <c:v>16</c:v>
                </c:pt>
                <c:pt idx="64">
                  <c:v>5</c:v>
                </c:pt>
                <c:pt idx="65">
                  <c:v>9</c:v>
                </c:pt>
                <c:pt idx="66">
                  <c:v>6</c:v>
                </c:pt>
                <c:pt idx="67">
                  <c:v>7</c:v>
                </c:pt>
                <c:pt idx="68">
                  <c:v>8</c:v>
                </c:pt>
                <c:pt idx="69">
                  <c:v>6</c:v>
                </c:pt>
                <c:pt idx="70">
                  <c:v>11</c:v>
                </c:pt>
                <c:pt idx="71">
                  <c:v>7</c:v>
                </c:pt>
                <c:pt idx="72">
                  <c:v>9</c:v>
                </c:pt>
                <c:pt idx="73">
                  <c:v>9</c:v>
                </c:pt>
                <c:pt idx="74">
                  <c:v>11</c:v>
                </c:pt>
                <c:pt idx="75">
                  <c:v>11</c:v>
                </c:pt>
                <c:pt idx="76">
                  <c:v>7</c:v>
                </c:pt>
                <c:pt idx="77">
                  <c:v>7</c:v>
                </c:pt>
              </c:numCache>
            </c:numRef>
          </c:val>
          <c:smooth val="0"/>
          <c:extLst>
            <c:ext xmlns:c16="http://schemas.microsoft.com/office/drawing/2014/chart" uri="{C3380CC4-5D6E-409C-BE32-E72D297353CC}">
              <c16:uniqueId val="{00000001-015F-42FC-A9ED-871D31328C64}"/>
            </c:ext>
          </c:extLst>
        </c:ser>
        <c:dLbls>
          <c:showLegendKey val="0"/>
          <c:showVal val="0"/>
          <c:showCatName val="0"/>
          <c:showSerName val="0"/>
          <c:showPercent val="0"/>
          <c:showBubbleSize val="0"/>
        </c:dLbls>
        <c:smooth val="0"/>
        <c:axId val="410692592"/>
        <c:axId val="410688328"/>
      </c:lineChart>
      <c:dateAx>
        <c:axId val="41069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88328"/>
        <c:crosses val="autoZero"/>
        <c:auto val="1"/>
        <c:lblOffset val="100"/>
        <c:baseTimeUnit val="days"/>
      </c:dateAx>
      <c:valAx>
        <c:axId val="41068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9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1154</c:v>
                </c:pt>
                <c:pt idx="1">
                  <c:v>767</c:v>
                </c:pt>
                <c:pt idx="2">
                  <c:v>3887</c:v>
                </c:pt>
                <c:pt idx="3">
                  <c:v>4551</c:v>
                </c:pt>
                <c:pt idx="4">
                  <c:v>3934</c:v>
                </c:pt>
                <c:pt idx="5">
                  <c:v>161</c:v>
                </c:pt>
                <c:pt idx="6">
                  <c:v>130</c:v>
                </c:pt>
                <c:pt idx="7">
                  <c:v>74</c:v>
                </c:pt>
                <c:pt idx="8">
                  <c:v>187</c:v>
                </c:pt>
                <c:pt idx="9">
                  <c:v>100</c:v>
                </c:pt>
                <c:pt idx="10">
                  <c:v>117</c:v>
                </c:pt>
                <c:pt idx="11">
                  <c:v>107</c:v>
                </c:pt>
                <c:pt idx="12">
                  <c:v>73</c:v>
                </c:pt>
                <c:pt idx="13">
                  <c:v>117</c:v>
                </c:pt>
                <c:pt idx="14">
                  <c:v>105</c:v>
                </c:pt>
                <c:pt idx="15">
                  <c:v>71</c:v>
                </c:pt>
                <c:pt idx="16">
                  <c:v>56</c:v>
                </c:pt>
                <c:pt idx="17">
                  <c:v>58</c:v>
                </c:pt>
                <c:pt idx="18">
                  <c:v>50</c:v>
                </c:pt>
                <c:pt idx="19">
                  <c:v>35</c:v>
                </c:pt>
                <c:pt idx="20">
                  <c:v>1707</c:v>
                </c:pt>
                <c:pt idx="21">
                  <c:v>7520</c:v>
                </c:pt>
                <c:pt idx="22">
                  <c:v>8218</c:v>
                </c:pt>
                <c:pt idx="23">
                  <c:v>6907</c:v>
                </c:pt>
                <c:pt idx="24">
                  <c:v>7529</c:v>
                </c:pt>
                <c:pt idx="25">
                  <c:v>8162</c:v>
                </c:pt>
                <c:pt idx="26">
                  <c:v>10951</c:v>
                </c:pt>
                <c:pt idx="27">
                  <c:v>4003</c:v>
                </c:pt>
                <c:pt idx="28">
                  <c:v>2681</c:v>
                </c:pt>
                <c:pt idx="29">
                  <c:v>792</c:v>
                </c:pt>
                <c:pt idx="30">
                  <c:v>61</c:v>
                </c:pt>
                <c:pt idx="31">
                  <c:v>72</c:v>
                </c:pt>
                <c:pt idx="32">
                  <c:v>1462</c:v>
                </c:pt>
                <c:pt idx="33">
                  <c:v>3250</c:v>
                </c:pt>
                <c:pt idx="34">
                  <c:v>2434</c:v>
                </c:pt>
                <c:pt idx="35">
                  <c:v>1714</c:v>
                </c:pt>
                <c:pt idx="36">
                  <c:v>1825</c:v>
                </c:pt>
                <c:pt idx="37">
                  <c:v>2304</c:v>
                </c:pt>
                <c:pt idx="38">
                  <c:v>2267</c:v>
                </c:pt>
                <c:pt idx="39">
                  <c:v>2347</c:v>
                </c:pt>
                <c:pt idx="40">
                  <c:v>1977</c:v>
                </c:pt>
                <c:pt idx="41">
                  <c:v>1528</c:v>
                </c:pt>
                <c:pt idx="42">
                  <c:v>1424</c:v>
                </c:pt>
                <c:pt idx="43">
                  <c:v>1634</c:v>
                </c:pt>
                <c:pt idx="44">
                  <c:v>1468</c:v>
                </c:pt>
                <c:pt idx="45">
                  <c:v>1454</c:v>
                </c:pt>
                <c:pt idx="46">
                  <c:v>616</c:v>
                </c:pt>
                <c:pt idx="47">
                  <c:v>58</c:v>
                </c:pt>
                <c:pt idx="48">
                  <c:v>539</c:v>
                </c:pt>
                <c:pt idx="49">
                  <c:v>326</c:v>
                </c:pt>
                <c:pt idx="50">
                  <c:v>754</c:v>
                </c:pt>
                <c:pt idx="51">
                  <c:v>5628</c:v>
                </c:pt>
                <c:pt idx="52">
                  <c:v>5200</c:v>
                </c:pt>
                <c:pt idx="53">
                  <c:v>4180</c:v>
                </c:pt>
                <c:pt idx="54">
                  <c:v>4075</c:v>
                </c:pt>
                <c:pt idx="55">
                  <c:v>3493</c:v>
                </c:pt>
                <c:pt idx="56">
                  <c:v>3654</c:v>
                </c:pt>
                <c:pt idx="57">
                  <c:v>3527</c:v>
                </c:pt>
                <c:pt idx="58">
                  <c:v>2022</c:v>
                </c:pt>
                <c:pt idx="59">
                  <c:v>2001</c:v>
                </c:pt>
                <c:pt idx="60">
                  <c:v>1823</c:v>
                </c:pt>
                <c:pt idx="61">
                  <c:v>1941</c:v>
                </c:pt>
                <c:pt idx="62">
                  <c:v>2172</c:v>
                </c:pt>
                <c:pt idx="63">
                  <c:v>1840</c:v>
                </c:pt>
                <c:pt idx="64">
                  <c:v>1422</c:v>
                </c:pt>
                <c:pt idx="65">
                  <c:v>1782</c:v>
                </c:pt>
                <c:pt idx="66">
                  <c:v>2863</c:v>
                </c:pt>
                <c:pt idx="67">
                  <c:v>2867</c:v>
                </c:pt>
                <c:pt idx="68">
                  <c:v>3041</c:v>
                </c:pt>
                <c:pt idx="69">
                  <c:v>3206</c:v>
                </c:pt>
                <c:pt idx="70">
                  <c:v>3672</c:v>
                </c:pt>
                <c:pt idx="71">
                  <c:v>2630</c:v>
                </c:pt>
                <c:pt idx="72">
                  <c:v>3294</c:v>
                </c:pt>
                <c:pt idx="73">
                  <c:v>3708</c:v>
                </c:pt>
                <c:pt idx="74">
                  <c:v>2954</c:v>
                </c:pt>
                <c:pt idx="75">
                  <c:v>2984</c:v>
                </c:pt>
                <c:pt idx="76">
                  <c:v>4082</c:v>
                </c:pt>
                <c:pt idx="77">
                  <c:v>1198</c:v>
                </c:pt>
              </c:numCache>
            </c:numRef>
          </c:val>
          <c:smooth val="0"/>
          <c:extLst>
            <c:ext xmlns:c16="http://schemas.microsoft.com/office/drawing/2014/chart" uri="{C3380CC4-5D6E-409C-BE32-E72D297353CC}">
              <c16:uniqueId val="{00000000-DDEC-4FE3-86ED-263EED942BCE}"/>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Sheet1!$C$2:$C$79</c:f>
              <c:numCache>
                <c:formatCode>General</c:formatCode>
                <c:ptCount val="78"/>
                <c:pt idx="0">
                  <c:v>1517</c:v>
                </c:pt>
                <c:pt idx="1">
                  <c:v>994</c:v>
                </c:pt>
                <c:pt idx="2">
                  <c:v>5596</c:v>
                </c:pt>
                <c:pt idx="3">
                  <c:v>5384</c:v>
                </c:pt>
                <c:pt idx="4">
                  <c:v>4820</c:v>
                </c:pt>
                <c:pt idx="5">
                  <c:v>259</c:v>
                </c:pt>
                <c:pt idx="6">
                  <c:v>147</c:v>
                </c:pt>
                <c:pt idx="7">
                  <c:v>76</c:v>
                </c:pt>
                <c:pt idx="8">
                  <c:v>243</c:v>
                </c:pt>
                <c:pt idx="9">
                  <c:v>103</c:v>
                </c:pt>
                <c:pt idx="10">
                  <c:v>103</c:v>
                </c:pt>
                <c:pt idx="11">
                  <c:v>176</c:v>
                </c:pt>
                <c:pt idx="12">
                  <c:v>76</c:v>
                </c:pt>
                <c:pt idx="13">
                  <c:v>131</c:v>
                </c:pt>
                <c:pt idx="14">
                  <c:v>157</c:v>
                </c:pt>
                <c:pt idx="15">
                  <c:v>86</c:v>
                </c:pt>
                <c:pt idx="16">
                  <c:v>54</c:v>
                </c:pt>
                <c:pt idx="17">
                  <c:v>66</c:v>
                </c:pt>
                <c:pt idx="18">
                  <c:v>48</c:v>
                </c:pt>
                <c:pt idx="19">
                  <c:v>34</c:v>
                </c:pt>
                <c:pt idx="20">
                  <c:v>2634</c:v>
                </c:pt>
                <c:pt idx="21">
                  <c:v>10163</c:v>
                </c:pt>
                <c:pt idx="22">
                  <c:v>10433</c:v>
                </c:pt>
                <c:pt idx="23">
                  <c:v>8794</c:v>
                </c:pt>
                <c:pt idx="24">
                  <c:v>9122</c:v>
                </c:pt>
                <c:pt idx="25">
                  <c:v>10020</c:v>
                </c:pt>
                <c:pt idx="26">
                  <c:v>12805</c:v>
                </c:pt>
                <c:pt idx="27">
                  <c:v>4279</c:v>
                </c:pt>
                <c:pt idx="28">
                  <c:v>3010</c:v>
                </c:pt>
                <c:pt idx="29">
                  <c:v>940</c:v>
                </c:pt>
                <c:pt idx="30">
                  <c:v>71</c:v>
                </c:pt>
                <c:pt idx="31">
                  <c:v>59</c:v>
                </c:pt>
                <c:pt idx="32">
                  <c:v>1600</c:v>
                </c:pt>
                <c:pt idx="33">
                  <c:v>3490</c:v>
                </c:pt>
                <c:pt idx="34">
                  <c:v>2626</c:v>
                </c:pt>
                <c:pt idx="35">
                  <c:v>1862</c:v>
                </c:pt>
                <c:pt idx="36">
                  <c:v>2001</c:v>
                </c:pt>
                <c:pt idx="37">
                  <c:v>2517</c:v>
                </c:pt>
                <c:pt idx="38">
                  <c:v>2424</c:v>
                </c:pt>
                <c:pt idx="39">
                  <c:v>2500</c:v>
                </c:pt>
                <c:pt idx="40">
                  <c:v>2043</c:v>
                </c:pt>
                <c:pt idx="41">
                  <c:v>1596</c:v>
                </c:pt>
                <c:pt idx="42">
                  <c:v>1490</c:v>
                </c:pt>
                <c:pt idx="43">
                  <c:v>1772</c:v>
                </c:pt>
                <c:pt idx="44">
                  <c:v>1503</c:v>
                </c:pt>
                <c:pt idx="45">
                  <c:v>1520</c:v>
                </c:pt>
                <c:pt idx="46">
                  <c:v>619</c:v>
                </c:pt>
                <c:pt idx="47">
                  <c:v>61</c:v>
                </c:pt>
                <c:pt idx="48">
                  <c:v>654</c:v>
                </c:pt>
                <c:pt idx="49">
                  <c:v>350</c:v>
                </c:pt>
                <c:pt idx="50">
                  <c:v>997</c:v>
                </c:pt>
                <c:pt idx="51">
                  <c:v>8420</c:v>
                </c:pt>
                <c:pt idx="52">
                  <c:v>6799</c:v>
                </c:pt>
                <c:pt idx="53">
                  <c:v>5705</c:v>
                </c:pt>
                <c:pt idx="54">
                  <c:v>5408</c:v>
                </c:pt>
                <c:pt idx="55">
                  <c:v>4494</c:v>
                </c:pt>
                <c:pt idx="56">
                  <c:v>4191</c:v>
                </c:pt>
                <c:pt idx="57">
                  <c:v>4151</c:v>
                </c:pt>
                <c:pt idx="58">
                  <c:v>2551</c:v>
                </c:pt>
                <c:pt idx="59">
                  <c:v>2240</c:v>
                </c:pt>
                <c:pt idx="60">
                  <c:v>1956</c:v>
                </c:pt>
                <c:pt idx="61">
                  <c:v>2218</c:v>
                </c:pt>
                <c:pt idx="62">
                  <c:v>2380</c:v>
                </c:pt>
                <c:pt idx="63">
                  <c:v>2173</c:v>
                </c:pt>
                <c:pt idx="64">
                  <c:v>1575</c:v>
                </c:pt>
                <c:pt idx="65">
                  <c:v>1948</c:v>
                </c:pt>
                <c:pt idx="66">
                  <c:v>3120</c:v>
                </c:pt>
                <c:pt idx="67">
                  <c:v>3114</c:v>
                </c:pt>
                <c:pt idx="68">
                  <c:v>3250</c:v>
                </c:pt>
                <c:pt idx="69">
                  <c:v>3270</c:v>
                </c:pt>
                <c:pt idx="70">
                  <c:v>3680</c:v>
                </c:pt>
                <c:pt idx="71">
                  <c:v>2812</c:v>
                </c:pt>
                <c:pt idx="72">
                  <c:v>3349</c:v>
                </c:pt>
                <c:pt idx="73">
                  <c:v>3673</c:v>
                </c:pt>
                <c:pt idx="74">
                  <c:v>2962</c:v>
                </c:pt>
                <c:pt idx="75">
                  <c:v>3150</c:v>
                </c:pt>
                <c:pt idx="76">
                  <c:v>4115</c:v>
                </c:pt>
                <c:pt idx="77">
                  <c:v>1136</c:v>
                </c:pt>
              </c:numCache>
            </c:numRef>
          </c:val>
          <c:smooth val="0"/>
          <c:extLst>
            <c:ext xmlns:c16="http://schemas.microsoft.com/office/drawing/2014/chart" uri="{C3380CC4-5D6E-409C-BE32-E72D297353CC}">
              <c16:uniqueId val="{00000001-DDEC-4FE3-86ED-263EED942BCE}"/>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Sheet1!$D$2:$D$79</c:f>
              <c:numCache>
                <c:formatCode>General</c:formatCode>
                <c:ptCount val="78"/>
                <c:pt idx="0">
                  <c:v>155</c:v>
                </c:pt>
                <c:pt idx="1">
                  <c:v>103</c:v>
                </c:pt>
                <c:pt idx="2">
                  <c:v>327</c:v>
                </c:pt>
                <c:pt idx="3">
                  <c:v>370</c:v>
                </c:pt>
                <c:pt idx="4">
                  <c:v>273</c:v>
                </c:pt>
                <c:pt idx="5">
                  <c:v>25</c:v>
                </c:pt>
                <c:pt idx="6">
                  <c:v>48</c:v>
                </c:pt>
                <c:pt idx="7">
                  <c:v>24</c:v>
                </c:pt>
                <c:pt idx="8">
                  <c:v>51</c:v>
                </c:pt>
                <c:pt idx="9">
                  <c:v>15</c:v>
                </c:pt>
                <c:pt idx="10">
                  <c:v>47</c:v>
                </c:pt>
                <c:pt idx="11">
                  <c:v>48</c:v>
                </c:pt>
                <c:pt idx="12">
                  <c:v>24</c:v>
                </c:pt>
                <c:pt idx="13">
                  <c:v>49</c:v>
                </c:pt>
                <c:pt idx="14">
                  <c:v>48</c:v>
                </c:pt>
                <c:pt idx="15">
                  <c:v>16</c:v>
                </c:pt>
                <c:pt idx="16">
                  <c:v>10</c:v>
                </c:pt>
                <c:pt idx="17">
                  <c:v>11</c:v>
                </c:pt>
                <c:pt idx="18">
                  <c:v>13</c:v>
                </c:pt>
                <c:pt idx="19">
                  <c:v>4</c:v>
                </c:pt>
                <c:pt idx="20">
                  <c:v>76</c:v>
                </c:pt>
                <c:pt idx="21">
                  <c:v>317</c:v>
                </c:pt>
                <c:pt idx="22">
                  <c:v>280</c:v>
                </c:pt>
                <c:pt idx="23">
                  <c:v>266</c:v>
                </c:pt>
                <c:pt idx="24">
                  <c:v>224</c:v>
                </c:pt>
                <c:pt idx="25">
                  <c:v>222</c:v>
                </c:pt>
                <c:pt idx="26">
                  <c:v>297</c:v>
                </c:pt>
                <c:pt idx="27">
                  <c:v>48</c:v>
                </c:pt>
                <c:pt idx="28">
                  <c:v>60</c:v>
                </c:pt>
                <c:pt idx="29">
                  <c:v>51</c:v>
                </c:pt>
                <c:pt idx="30">
                  <c:v>12</c:v>
                </c:pt>
                <c:pt idx="31">
                  <c:v>29</c:v>
                </c:pt>
                <c:pt idx="32">
                  <c:v>113</c:v>
                </c:pt>
                <c:pt idx="33">
                  <c:v>209</c:v>
                </c:pt>
                <c:pt idx="34">
                  <c:v>127</c:v>
                </c:pt>
                <c:pt idx="35">
                  <c:v>95</c:v>
                </c:pt>
                <c:pt idx="36">
                  <c:v>127</c:v>
                </c:pt>
                <c:pt idx="37">
                  <c:v>67</c:v>
                </c:pt>
                <c:pt idx="38">
                  <c:v>104</c:v>
                </c:pt>
                <c:pt idx="39">
                  <c:v>79</c:v>
                </c:pt>
                <c:pt idx="40">
                  <c:v>128</c:v>
                </c:pt>
                <c:pt idx="41">
                  <c:v>75</c:v>
                </c:pt>
                <c:pt idx="42">
                  <c:v>81</c:v>
                </c:pt>
                <c:pt idx="43">
                  <c:v>81</c:v>
                </c:pt>
                <c:pt idx="44">
                  <c:v>79</c:v>
                </c:pt>
                <c:pt idx="45">
                  <c:v>76</c:v>
                </c:pt>
                <c:pt idx="46">
                  <c:v>20</c:v>
                </c:pt>
                <c:pt idx="47">
                  <c:v>21</c:v>
                </c:pt>
                <c:pt idx="48">
                  <c:v>203</c:v>
                </c:pt>
                <c:pt idx="49">
                  <c:v>63</c:v>
                </c:pt>
                <c:pt idx="50">
                  <c:v>114</c:v>
                </c:pt>
                <c:pt idx="51">
                  <c:v>224</c:v>
                </c:pt>
                <c:pt idx="52">
                  <c:v>187</c:v>
                </c:pt>
                <c:pt idx="53">
                  <c:v>158</c:v>
                </c:pt>
                <c:pt idx="54">
                  <c:v>170</c:v>
                </c:pt>
                <c:pt idx="55">
                  <c:v>140</c:v>
                </c:pt>
                <c:pt idx="56">
                  <c:v>161</c:v>
                </c:pt>
                <c:pt idx="57">
                  <c:v>121</c:v>
                </c:pt>
                <c:pt idx="58">
                  <c:v>105</c:v>
                </c:pt>
                <c:pt idx="59">
                  <c:v>109</c:v>
                </c:pt>
                <c:pt idx="60">
                  <c:v>71</c:v>
                </c:pt>
                <c:pt idx="61">
                  <c:v>88</c:v>
                </c:pt>
                <c:pt idx="62">
                  <c:v>162</c:v>
                </c:pt>
                <c:pt idx="63">
                  <c:v>199</c:v>
                </c:pt>
                <c:pt idx="64">
                  <c:v>134</c:v>
                </c:pt>
                <c:pt idx="65">
                  <c:v>104</c:v>
                </c:pt>
                <c:pt idx="66">
                  <c:v>127</c:v>
                </c:pt>
                <c:pt idx="67">
                  <c:v>104</c:v>
                </c:pt>
                <c:pt idx="68">
                  <c:v>137</c:v>
                </c:pt>
                <c:pt idx="69">
                  <c:v>260</c:v>
                </c:pt>
                <c:pt idx="70">
                  <c:v>157</c:v>
                </c:pt>
                <c:pt idx="71">
                  <c:v>82</c:v>
                </c:pt>
                <c:pt idx="72">
                  <c:v>165</c:v>
                </c:pt>
                <c:pt idx="73">
                  <c:v>184</c:v>
                </c:pt>
                <c:pt idx="74">
                  <c:v>171</c:v>
                </c:pt>
                <c:pt idx="75">
                  <c:v>202</c:v>
                </c:pt>
                <c:pt idx="76">
                  <c:v>288</c:v>
                </c:pt>
                <c:pt idx="77">
                  <c:v>202</c:v>
                </c:pt>
              </c:numCache>
            </c:numRef>
          </c:val>
          <c:smooth val="0"/>
          <c:extLst>
            <c:ext xmlns:c16="http://schemas.microsoft.com/office/drawing/2014/chart" uri="{C3380CC4-5D6E-409C-BE32-E72D297353CC}">
              <c16:uniqueId val="{00000002-DDEC-4FE3-86ED-263EED942BCE}"/>
            </c:ext>
          </c:extLst>
        </c:ser>
        <c:dLbls>
          <c:showLegendKey val="0"/>
          <c:showVal val="0"/>
          <c:showCatName val="0"/>
          <c:showSerName val="0"/>
          <c:showPercent val="0"/>
          <c:showBubbleSize val="0"/>
        </c:dLbls>
        <c:smooth val="0"/>
        <c:axId val="410705384"/>
        <c:axId val="410700792"/>
      </c:lineChart>
      <c:dateAx>
        <c:axId val="41070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00792"/>
        <c:crosses val="autoZero"/>
        <c:auto val="1"/>
        <c:lblOffset val="100"/>
        <c:baseTimeUnit val="days"/>
      </c:dateAx>
      <c:valAx>
        <c:axId val="41070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0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92918</c:v>
                </c:pt>
                <c:pt idx="1">
                  <c:v>87928</c:v>
                </c:pt>
                <c:pt idx="2">
                  <c:v>210783</c:v>
                </c:pt>
                <c:pt idx="3">
                  <c:v>302019</c:v>
                </c:pt>
                <c:pt idx="4">
                  <c:v>264360</c:v>
                </c:pt>
                <c:pt idx="5">
                  <c:v>30741</c:v>
                </c:pt>
                <c:pt idx="6">
                  <c:v>29410</c:v>
                </c:pt>
                <c:pt idx="7">
                  <c:v>28430</c:v>
                </c:pt>
                <c:pt idx="8">
                  <c:v>32665</c:v>
                </c:pt>
                <c:pt idx="9">
                  <c:v>29463</c:v>
                </c:pt>
                <c:pt idx="10">
                  <c:v>31425</c:v>
                </c:pt>
                <c:pt idx="11">
                  <c:v>34571</c:v>
                </c:pt>
                <c:pt idx="12">
                  <c:v>32629</c:v>
                </c:pt>
                <c:pt idx="13">
                  <c:v>31701</c:v>
                </c:pt>
                <c:pt idx="14">
                  <c:v>31019</c:v>
                </c:pt>
                <c:pt idx="15">
                  <c:v>11327</c:v>
                </c:pt>
                <c:pt idx="16">
                  <c:v>2298</c:v>
                </c:pt>
                <c:pt idx="17">
                  <c:v>1575</c:v>
                </c:pt>
                <c:pt idx="18">
                  <c:v>1083</c:v>
                </c:pt>
                <c:pt idx="19">
                  <c:v>515</c:v>
                </c:pt>
                <c:pt idx="20">
                  <c:v>61508</c:v>
                </c:pt>
                <c:pt idx="21">
                  <c:v>374879</c:v>
                </c:pt>
                <c:pt idx="22">
                  <c:v>454202</c:v>
                </c:pt>
                <c:pt idx="23">
                  <c:v>405362</c:v>
                </c:pt>
                <c:pt idx="24">
                  <c:v>452313</c:v>
                </c:pt>
                <c:pt idx="25">
                  <c:v>475133</c:v>
                </c:pt>
                <c:pt idx="26">
                  <c:v>748915</c:v>
                </c:pt>
                <c:pt idx="27">
                  <c:v>147188</c:v>
                </c:pt>
                <c:pt idx="28">
                  <c:v>116502</c:v>
                </c:pt>
                <c:pt idx="29">
                  <c:v>68735</c:v>
                </c:pt>
                <c:pt idx="30">
                  <c:v>22147</c:v>
                </c:pt>
                <c:pt idx="31">
                  <c:v>22047</c:v>
                </c:pt>
                <c:pt idx="32">
                  <c:v>142023</c:v>
                </c:pt>
                <c:pt idx="33">
                  <c:v>278147</c:v>
                </c:pt>
                <c:pt idx="34">
                  <c:v>199717</c:v>
                </c:pt>
                <c:pt idx="35">
                  <c:v>153454</c:v>
                </c:pt>
                <c:pt idx="36">
                  <c:v>161170</c:v>
                </c:pt>
                <c:pt idx="37">
                  <c:v>184768</c:v>
                </c:pt>
                <c:pt idx="38">
                  <c:v>219966</c:v>
                </c:pt>
                <c:pt idx="39">
                  <c:v>235832</c:v>
                </c:pt>
                <c:pt idx="40">
                  <c:v>219678</c:v>
                </c:pt>
                <c:pt idx="41">
                  <c:v>170190</c:v>
                </c:pt>
                <c:pt idx="42">
                  <c:v>155332</c:v>
                </c:pt>
                <c:pt idx="43">
                  <c:v>161562</c:v>
                </c:pt>
                <c:pt idx="44">
                  <c:v>154114</c:v>
                </c:pt>
                <c:pt idx="45">
                  <c:v>163792</c:v>
                </c:pt>
                <c:pt idx="46">
                  <c:v>73718</c:v>
                </c:pt>
                <c:pt idx="47">
                  <c:v>1685</c:v>
                </c:pt>
                <c:pt idx="48">
                  <c:v>29206</c:v>
                </c:pt>
                <c:pt idx="49">
                  <c:v>21220</c:v>
                </c:pt>
                <c:pt idx="50">
                  <c:v>33295</c:v>
                </c:pt>
                <c:pt idx="51">
                  <c:v>240591</c:v>
                </c:pt>
                <c:pt idx="52">
                  <c:v>236426</c:v>
                </c:pt>
                <c:pt idx="53">
                  <c:v>211986</c:v>
                </c:pt>
                <c:pt idx="54">
                  <c:v>247681</c:v>
                </c:pt>
                <c:pt idx="55">
                  <c:v>220622</c:v>
                </c:pt>
                <c:pt idx="56">
                  <c:v>380004</c:v>
                </c:pt>
                <c:pt idx="57">
                  <c:v>397392</c:v>
                </c:pt>
                <c:pt idx="58">
                  <c:v>255587</c:v>
                </c:pt>
                <c:pt idx="59">
                  <c:v>315874</c:v>
                </c:pt>
                <c:pt idx="60">
                  <c:v>164488</c:v>
                </c:pt>
                <c:pt idx="61">
                  <c:v>95039</c:v>
                </c:pt>
                <c:pt idx="62">
                  <c:v>93740</c:v>
                </c:pt>
                <c:pt idx="63">
                  <c:v>89849</c:v>
                </c:pt>
                <c:pt idx="64">
                  <c:v>73958</c:v>
                </c:pt>
                <c:pt idx="65">
                  <c:v>72601</c:v>
                </c:pt>
                <c:pt idx="66">
                  <c:v>190900</c:v>
                </c:pt>
                <c:pt idx="67">
                  <c:v>237678</c:v>
                </c:pt>
                <c:pt idx="68">
                  <c:v>254105</c:v>
                </c:pt>
                <c:pt idx="69">
                  <c:v>243655</c:v>
                </c:pt>
                <c:pt idx="70">
                  <c:v>261547</c:v>
                </c:pt>
                <c:pt idx="71">
                  <c:v>251574</c:v>
                </c:pt>
                <c:pt idx="72">
                  <c:v>253233</c:v>
                </c:pt>
                <c:pt idx="73">
                  <c:v>242434</c:v>
                </c:pt>
                <c:pt idx="74">
                  <c:v>201572</c:v>
                </c:pt>
                <c:pt idx="75">
                  <c:v>275899</c:v>
                </c:pt>
                <c:pt idx="76">
                  <c:v>348523</c:v>
                </c:pt>
                <c:pt idx="77">
                  <c:v>47906</c:v>
                </c:pt>
              </c:numCache>
            </c:numRef>
          </c:val>
          <c:smooth val="0"/>
          <c:extLst>
            <c:ext xmlns:c16="http://schemas.microsoft.com/office/drawing/2014/chart" uri="{C3380CC4-5D6E-409C-BE32-E72D297353CC}">
              <c16:uniqueId val="{00000000-7125-41BB-AD69-0F417DB3B01C}"/>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Sheet1!$C$2:$C$79</c:f>
              <c:numCache>
                <c:formatCode>General</c:formatCode>
                <c:ptCount val="78"/>
                <c:pt idx="0">
                  <c:v>76047</c:v>
                </c:pt>
                <c:pt idx="1">
                  <c:v>73470</c:v>
                </c:pt>
                <c:pt idx="2">
                  <c:v>155797</c:v>
                </c:pt>
                <c:pt idx="3">
                  <c:v>220887</c:v>
                </c:pt>
                <c:pt idx="4">
                  <c:v>200315</c:v>
                </c:pt>
                <c:pt idx="5">
                  <c:v>28296</c:v>
                </c:pt>
                <c:pt idx="6">
                  <c:v>25329</c:v>
                </c:pt>
                <c:pt idx="7">
                  <c:v>27603</c:v>
                </c:pt>
                <c:pt idx="8">
                  <c:v>30843</c:v>
                </c:pt>
                <c:pt idx="9">
                  <c:v>27670</c:v>
                </c:pt>
                <c:pt idx="10">
                  <c:v>31174</c:v>
                </c:pt>
                <c:pt idx="11">
                  <c:v>32942</c:v>
                </c:pt>
                <c:pt idx="12">
                  <c:v>31413</c:v>
                </c:pt>
                <c:pt idx="13">
                  <c:v>29467</c:v>
                </c:pt>
                <c:pt idx="14">
                  <c:v>30002</c:v>
                </c:pt>
                <c:pt idx="15">
                  <c:v>9753</c:v>
                </c:pt>
                <c:pt idx="16">
                  <c:v>1452</c:v>
                </c:pt>
                <c:pt idx="17">
                  <c:v>219</c:v>
                </c:pt>
                <c:pt idx="18">
                  <c:v>95</c:v>
                </c:pt>
                <c:pt idx="19">
                  <c:v>87</c:v>
                </c:pt>
                <c:pt idx="20">
                  <c:v>48472</c:v>
                </c:pt>
                <c:pt idx="21">
                  <c:v>286599</c:v>
                </c:pt>
                <c:pt idx="22">
                  <c:v>365175</c:v>
                </c:pt>
                <c:pt idx="23">
                  <c:v>326768</c:v>
                </c:pt>
                <c:pt idx="24">
                  <c:v>355431</c:v>
                </c:pt>
                <c:pt idx="25">
                  <c:v>359707</c:v>
                </c:pt>
                <c:pt idx="26">
                  <c:v>557224</c:v>
                </c:pt>
                <c:pt idx="27">
                  <c:v>134916</c:v>
                </c:pt>
                <c:pt idx="28">
                  <c:v>110934</c:v>
                </c:pt>
                <c:pt idx="29">
                  <c:v>67264</c:v>
                </c:pt>
                <c:pt idx="30">
                  <c:v>20332</c:v>
                </c:pt>
                <c:pt idx="31">
                  <c:v>21428</c:v>
                </c:pt>
                <c:pt idx="32">
                  <c:v>137309</c:v>
                </c:pt>
                <c:pt idx="33">
                  <c:v>249002</c:v>
                </c:pt>
                <c:pt idx="34">
                  <c:v>192179</c:v>
                </c:pt>
                <c:pt idx="35">
                  <c:v>140978</c:v>
                </c:pt>
                <c:pt idx="36">
                  <c:v>157997</c:v>
                </c:pt>
                <c:pt idx="37">
                  <c:v>175994</c:v>
                </c:pt>
                <c:pt idx="38">
                  <c:v>207639</c:v>
                </c:pt>
                <c:pt idx="39">
                  <c:v>229720</c:v>
                </c:pt>
                <c:pt idx="40">
                  <c:v>199664</c:v>
                </c:pt>
                <c:pt idx="41">
                  <c:v>165062</c:v>
                </c:pt>
                <c:pt idx="42">
                  <c:v>147862</c:v>
                </c:pt>
                <c:pt idx="43">
                  <c:v>154152</c:v>
                </c:pt>
                <c:pt idx="44">
                  <c:v>148111</c:v>
                </c:pt>
                <c:pt idx="45">
                  <c:v>157950</c:v>
                </c:pt>
                <c:pt idx="46">
                  <c:v>70496</c:v>
                </c:pt>
                <c:pt idx="47">
                  <c:v>982</c:v>
                </c:pt>
                <c:pt idx="48">
                  <c:v>24669</c:v>
                </c:pt>
                <c:pt idx="49">
                  <c:v>17791</c:v>
                </c:pt>
                <c:pt idx="50">
                  <c:v>25558</c:v>
                </c:pt>
                <c:pt idx="51">
                  <c:v>128354</c:v>
                </c:pt>
                <c:pt idx="52">
                  <c:v>139679</c:v>
                </c:pt>
                <c:pt idx="53">
                  <c:v>132242</c:v>
                </c:pt>
                <c:pt idx="54">
                  <c:v>160899</c:v>
                </c:pt>
                <c:pt idx="55">
                  <c:v>150727</c:v>
                </c:pt>
                <c:pt idx="56">
                  <c:v>279554</c:v>
                </c:pt>
                <c:pt idx="57">
                  <c:v>328885</c:v>
                </c:pt>
                <c:pt idx="58">
                  <c:v>204794</c:v>
                </c:pt>
                <c:pt idx="59">
                  <c:v>253933</c:v>
                </c:pt>
                <c:pt idx="60">
                  <c:v>144948</c:v>
                </c:pt>
                <c:pt idx="61">
                  <c:v>86472</c:v>
                </c:pt>
                <c:pt idx="62">
                  <c:v>80632</c:v>
                </c:pt>
                <c:pt idx="63">
                  <c:v>81177</c:v>
                </c:pt>
                <c:pt idx="64">
                  <c:v>64371</c:v>
                </c:pt>
                <c:pt idx="65">
                  <c:v>63765</c:v>
                </c:pt>
                <c:pt idx="66">
                  <c:v>150920</c:v>
                </c:pt>
                <c:pt idx="67">
                  <c:v>193033</c:v>
                </c:pt>
                <c:pt idx="68">
                  <c:v>190166</c:v>
                </c:pt>
                <c:pt idx="69">
                  <c:v>184190</c:v>
                </c:pt>
                <c:pt idx="70">
                  <c:v>200767</c:v>
                </c:pt>
                <c:pt idx="71">
                  <c:v>194609</c:v>
                </c:pt>
                <c:pt idx="72">
                  <c:v>198754</c:v>
                </c:pt>
                <c:pt idx="73">
                  <c:v>205176</c:v>
                </c:pt>
                <c:pt idx="74">
                  <c:v>170597</c:v>
                </c:pt>
                <c:pt idx="75">
                  <c:v>235776</c:v>
                </c:pt>
                <c:pt idx="76">
                  <c:v>272718</c:v>
                </c:pt>
                <c:pt idx="77">
                  <c:v>43012</c:v>
                </c:pt>
              </c:numCache>
            </c:numRef>
          </c:val>
          <c:smooth val="0"/>
          <c:extLst>
            <c:ext xmlns:c16="http://schemas.microsoft.com/office/drawing/2014/chart" uri="{C3380CC4-5D6E-409C-BE32-E72D297353CC}">
              <c16:uniqueId val="{00000001-7125-41BB-AD69-0F417DB3B01C}"/>
            </c:ext>
          </c:extLst>
        </c:ser>
        <c:dLbls>
          <c:showLegendKey val="0"/>
          <c:showVal val="0"/>
          <c:showCatName val="0"/>
          <c:showSerName val="0"/>
          <c:showPercent val="0"/>
          <c:showBubbleSize val="0"/>
        </c:dLbls>
        <c:smooth val="0"/>
        <c:axId val="410702432"/>
        <c:axId val="410707680"/>
      </c:lineChart>
      <c:dateAx>
        <c:axId val="41070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07680"/>
        <c:crosses val="autoZero"/>
        <c:auto val="1"/>
        <c:lblOffset val="100"/>
        <c:baseTimeUnit val="days"/>
      </c:dateAx>
      <c:valAx>
        <c:axId val="41070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0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195215</c:v>
                </c:pt>
                <c:pt idx="1">
                  <c:v>195227</c:v>
                </c:pt>
                <c:pt idx="2">
                  <c:v>195232</c:v>
                </c:pt>
                <c:pt idx="3">
                  <c:v>195234</c:v>
                </c:pt>
                <c:pt idx="4">
                  <c:v>195240</c:v>
                </c:pt>
                <c:pt idx="5">
                  <c:v>195233</c:v>
                </c:pt>
                <c:pt idx="6">
                  <c:v>195230</c:v>
                </c:pt>
                <c:pt idx="7">
                  <c:v>195230</c:v>
                </c:pt>
                <c:pt idx="8">
                  <c:v>195230</c:v>
                </c:pt>
                <c:pt idx="9">
                  <c:v>195227</c:v>
                </c:pt>
                <c:pt idx="10">
                  <c:v>195225</c:v>
                </c:pt>
                <c:pt idx="11">
                  <c:v>195228</c:v>
                </c:pt>
                <c:pt idx="12">
                  <c:v>195225</c:v>
                </c:pt>
                <c:pt idx="13">
                  <c:v>195227</c:v>
                </c:pt>
                <c:pt idx="14">
                  <c:v>195220</c:v>
                </c:pt>
                <c:pt idx="15">
                  <c:v>195217</c:v>
                </c:pt>
                <c:pt idx="16">
                  <c:v>195214</c:v>
                </c:pt>
                <c:pt idx="17">
                  <c:v>195217</c:v>
                </c:pt>
                <c:pt idx="18">
                  <c:v>195216</c:v>
                </c:pt>
                <c:pt idx="19">
                  <c:v>195207</c:v>
                </c:pt>
                <c:pt idx="20">
                  <c:v>195204</c:v>
                </c:pt>
                <c:pt idx="21">
                  <c:v>195211</c:v>
                </c:pt>
                <c:pt idx="22">
                  <c:v>195225</c:v>
                </c:pt>
                <c:pt idx="23">
                  <c:v>195246</c:v>
                </c:pt>
                <c:pt idx="24">
                  <c:v>195254</c:v>
                </c:pt>
                <c:pt idx="25">
                  <c:v>195262</c:v>
                </c:pt>
                <c:pt idx="26">
                  <c:v>195271</c:v>
                </c:pt>
                <c:pt idx="27">
                  <c:v>195268</c:v>
                </c:pt>
                <c:pt idx="28">
                  <c:v>195268</c:v>
                </c:pt>
                <c:pt idx="29">
                  <c:v>195262</c:v>
                </c:pt>
                <c:pt idx="30">
                  <c:v>195261</c:v>
                </c:pt>
                <c:pt idx="31">
                  <c:v>195261</c:v>
                </c:pt>
                <c:pt idx="32">
                  <c:v>195270</c:v>
                </c:pt>
                <c:pt idx="33">
                  <c:v>195286</c:v>
                </c:pt>
                <c:pt idx="34">
                  <c:v>195288</c:v>
                </c:pt>
                <c:pt idx="35">
                  <c:v>195289</c:v>
                </c:pt>
                <c:pt idx="36">
                  <c:v>195291</c:v>
                </c:pt>
                <c:pt idx="37">
                  <c:v>195286</c:v>
                </c:pt>
                <c:pt idx="38">
                  <c:v>195287</c:v>
                </c:pt>
                <c:pt idx="39">
                  <c:v>195287</c:v>
                </c:pt>
                <c:pt idx="40">
                  <c:v>195295</c:v>
                </c:pt>
                <c:pt idx="41">
                  <c:v>195300</c:v>
                </c:pt>
                <c:pt idx="42">
                  <c:v>195294</c:v>
                </c:pt>
                <c:pt idx="43">
                  <c:v>195284</c:v>
                </c:pt>
                <c:pt idx="44">
                  <c:v>195284</c:v>
                </c:pt>
                <c:pt idx="45">
                  <c:v>195284</c:v>
                </c:pt>
                <c:pt idx="46">
                  <c:v>195274</c:v>
                </c:pt>
                <c:pt idx="47">
                  <c:v>195269</c:v>
                </c:pt>
                <c:pt idx="48">
                  <c:v>195269</c:v>
                </c:pt>
                <c:pt idx="49">
                  <c:v>195268</c:v>
                </c:pt>
                <c:pt idx="50">
                  <c:v>195271</c:v>
                </c:pt>
                <c:pt idx="51">
                  <c:v>195281</c:v>
                </c:pt>
                <c:pt idx="52">
                  <c:v>195290</c:v>
                </c:pt>
                <c:pt idx="53">
                  <c:v>195295</c:v>
                </c:pt>
                <c:pt idx="54">
                  <c:v>195302</c:v>
                </c:pt>
                <c:pt idx="55">
                  <c:v>195296</c:v>
                </c:pt>
                <c:pt idx="56">
                  <c:v>195295</c:v>
                </c:pt>
                <c:pt idx="57">
                  <c:v>195303</c:v>
                </c:pt>
                <c:pt idx="58">
                  <c:v>195304</c:v>
                </c:pt>
                <c:pt idx="59">
                  <c:v>195301</c:v>
                </c:pt>
                <c:pt idx="60">
                  <c:v>195298</c:v>
                </c:pt>
                <c:pt idx="61">
                  <c:v>195307</c:v>
                </c:pt>
                <c:pt idx="62">
                  <c:v>195318</c:v>
                </c:pt>
                <c:pt idx="63">
                  <c:v>195316</c:v>
                </c:pt>
                <c:pt idx="64">
                  <c:v>195325</c:v>
                </c:pt>
                <c:pt idx="65">
                  <c:v>195325</c:v>
                </c:pt>
                <c:pt idx="66">
                  <c:v>195324</c:v>
                </c:pt>
                <c:pt idx="67">
                  <c:v>195320</c:v>
                </c:pt>
                <c:pt idx="68">
                  <c:v>195319</c:v>
                </c:pt>
                <c:pt idx="69">
                  <c:v>195328</c:v>
                </c:pt>
                <c:pt idx="70">
                  <c:v>195324</c:v>
                </c:pt>
                <c:pt idx="71">
                  <c:v>195321</c:v>
                </c:pt>
                <c:pt idx="72">
                  <c:v>195319</c:v>
                </c:pt>
                <c:pt idx="73">
                  <c:v>195316</c:v>
                </c:pt>
                <c:pt idx="74">
                  <c:v>195315</c:v>
                </c:pt>
                <c:pt idx="75">
                  <c:v>195314</c:v>
                </c:pt>
                <c:pt idx="76">
                  <c:v>195323</c:v>
                </c:pt>
                <c:pt idx="77">
                  <c:v>195327</c:v>
                </c:pt>
              </c:numCache>
            </c:numRef>
          </c:val>
          <c:smooth val="0"/>
          <c:extLst>
            <c:ext xmlns:c16="http://schemas.microsoft.com/office/drawing/2014/chart" uri="{C3380CC4-5D6E-409C-BE32-E72D297353CC}">
              <c16:uniqueId val="{00000000-10E3-4BCB-963C-0A2427906A3D}"/>
            </c:ext>
          </c:extLst>
        </c:ser>
        <c:dLbls>
          <c:showLegendKey val="0"/>
          <c:showVal val="0"/>
          <c:showCatName val="0"/>
          <c:showSerName val="0"/>
          <c:showPercent val="0"/>
          <c:showBubbleSize val="0"/>
        </c:dLbls>
        <c:smooth val="0"/>
        <c:axId val="410716208"/>
        <c:axId val="410716536"/>
      </c:lineChart>
      <c:dateAx>
        <c:axId val="41071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6536"/>
        <c:crosses val="autoZero"/>
        <c:auto val="1"/>
        <c:lblOffset val="100"/>
        <c:baseTimeUnit val="days"/>
      </c:dateAx>
      <c:valAx>
        <c:axId val="41071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4.3693686774296497E-2</c:v>
                </c:pt>
                <c:pt idx="1">
                  <c:v>0</c:v>
                </c:pt>
                <c:pt idx="2">
                  <c:v>0</c:v>
                </c:pt>
                <c:pt idx="3">
                  <c:v>0</c:v>
                </c:pt>
                <c:pt idx="4">
                  <c:v>0</c:v>
                </c:pt>
                <c:pt idx="5">
                  <c:v>0</c:v>
                </c:pt>
                <c:pt idx="6">
                  <c:v>0</c:v>
                </c:pt>
                <c:pt idx="7">
                  <c:v>0</c:v>
                </c:pt>
                <c:pt idx="8">
                  <c:v>0</c:v>
                </c:pt>
                <c:pt idx="9">
                  <c:v>1.12647786214983E-2</c:v>
                </c:pt>
                <c:pt idx="10">
                  <c:v>0</c:v>
                </c:pt>
                <c:pt idx="11">
                  <c:v>9.7286724458394598E-3</c:v>
                </c:pt>
                <c:pt idx="12">
                  <c:v>2.7854725318614E-2</c:v>
                </c:pt>
                <c:pt idx="13">
                  <c:v>2.0993451067337798E-2</c:v>
                </c:pt>
                <c:pt idx="14">
                  <c:v>0.188770381142078</c:v>
                </c:pt>
                <c:pt idx="15">
                  <c:v>8.4315161197275307E-2</c:v>
                </c:pt>
                <c:pt idx="16">
                  <c:v>1.5019704828664399E-2</c:v>
                </c:pt>
                <c:pt idx="17">
                  <c:v>4.0143574723884898E-2</c:v>
                </c:pt>
                <c:pt idx="18">
                  <c:v>2.5260412666390199E-2</c:v>
                </c:pt>
                <c:pt idx="19">
                  <c:v>2.2017521851110399E-2</c:v>
                </c:pt>
                <c:pt idx="20">
                  <c:v>1.5873097148474902E-2</c:v>
                </c:pt>
                <c:pt idx="21">
                  <c:v>0</c:v>
                </c:pt>
                <c:pt idx="22">
                  <c:v>0</c:v>
                </c:pt>
                <c:pt idx="23">
                  <c:v>9.2166370539531698E-3</c:v>
                </c:pt>
              </c:numCache>
            </c:numRef>
          </c:val>
          <c:smooth val="0"/>
          <c:extLst>
            <c:ext xmlns:c16="http://schemas.microsoft.com/office/drawing/2014/chart" uri="{C3380CC4-5D6E-409C-BE32-E72D297353CC}">
              <c16:uniqueId val="{00000000-0205-4FA0-9408-130256D46CE0}"/>
            </c:ext>
          </c:extLst>
        </c:ser>
        <c:dLbls>
          <c:showLegendKey val="0"/>
          <c:showVal val="0"/>
          <c:showCatName val="0"/>
          <c:showSerName val="0"/>
          <c:showPercent val="0"/>
          <c:showBubbleSize val="0"/>
        </c:dLbls>
        <c:smooth val="0"/>
        <c:axId val="410717520"/>
        <c:axId val="410718832"/>
      </c:lineChart>
      <c:catAx>
        <c:axId val="41071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8832"/>
        <c:crosses val="autoZero"/>
        <c:auto val="1"/>
        <c:lblAlgn val="ctr"/>
        <c:lblOffset val="100"/>
        <c:noMultiLvlLbl val="0"/>
      </c:catAx>
      <c:valAx>
        <c:axId val="41071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2660</c:v>
                </c:pt>
              </c:numCache>
            </c:numRef>
          </c:val>
          <c:extLst>
            <c:ext xmlns:c16="http://schemas.microsoft.com/office/drawing/2014/chart" uri="{C3380CC4-5D6E-409C-BE32-E72D297353CC}">
              <c16:uniqueId val="{00000000-507E-4F56-A9F8-3DB51434222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137</c:v>
                </c:pt>
              </c:numCache>
            </c:numRef>
          </c:val>
          <c:extLst>
            <c:ext xmlns:c16="http://schemas.microsoft.com/office/drawing/2014/chart" uri="{C3380CC4-5D6E-409C-BE32-E72D297353CC}">
              <c16:uniqueId val="{00000001-507E-4F56-A9F8-3DB51434222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7</c:v>
                </c:pt>
              </c:numCache>
            </c:numRef>
          </c:val>
          <c:extLst>
            <c:ext xmlns:c16="http://schemas.microsoft.com/office/drawing/2014/chart" uri="{C3380CC4-5D6E-409C-BE32-E72D297353CC}">
              <c16:uniqueId val="{00000002-507E-4F56-A9F8-3DB51434222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11</c:v>
                </c:pt>
              </c:numCache>
            </c:numRef>
          </c:val>
          <c:extLst>
            <c:ext xmlns:c16="http://schemas.microsoft.com/office/drawing/2014/chart" uri="{C3380CC4-5D6E-409C-BE32-E72D297353CC}">
              <c16:uniqueId val="{00000003-507E-4F56-A9F8-3DB51434222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6</c:v>
                </c:pt>
              </c:numCache>
            </c:numRef>
          </c:val>
          <c:extLst>
            <c:ext xmlns:c16="http://schemas.microsoft.com/office/drawing/2014/chart" uri="{C3380CC4-5D6E-409C-BE32-E72D297353CC}">
              <c16:uniqueId val="{00000004-507E-4F56-A9F8-3DB51434222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1</c:v>
                </c:pt>
              </c:numCache>
            </c:numRef>
          </c:val>
          <c:extLst>
            <c:ext xmlns:c16="http://schemas.microsoft.com/office/drawing/2014/chart" uri="{C3380CC4-5D6E-409C-BE32-E72D297353CC}">
              <c16:uniqueId val="{00000005-507E-4F56-A9F8-3DB51434222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384</c:v>
                </c:pt>
              </c:numCache>
            </c:numRef>
          </c:val>
          <c:extLst>
            <c:ext xmlns:c16="http://schemas.microsoft.com/office/drawing/2014/chart" uri="{C3380CC4-5D6E-409C-BE32-E72D297353CC}">
              <c16:uniqueId val="{00000006-507E-4F56-A9F8-3DB51434222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125</c:v>
                </c:pt>
              </c:numCache>
            </c:numRef>
          </c:val>
          <c:extLst>
            <c:ext xmlns:c16="http://schemas.microsoft.com/office/drawing/2014/chart" uri="{C3380CC4-5D6E-409C-BE32-E72D297353CC}">
              <c16:uniqueId val="{00000007-507E-4F56-A9F8-3DB51434222F}"/>
            </c:ext>
          </c:extLst>
        </c:ser>
        <c:dLbls>
          <c:showLegendKey val="0"/>
          <c:showVal val="0"/>
          <c:showCatName val="0"/>
          <c:showSerName val="0"/>
          <c:showPercent val="0"/>
          <c:showBubbleSize val="0"/>
        </c:dLbls>
        <c:gapWidth val="150"/>
        <c:overlap val="100"/>
        <c:axId val="410720472"/>
        <c:axId val="410721128"/>
      </c:barChart>
      <c:catAx>
        <c:axId val="41072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21128"/>
        <c:crosses val="autoZero"/>
        <c:auto val="1"/>
        <c:lblAlgn val="ctr"/>
        <c:lblOffset val="100"/>
        <c:noMultiLvlLbl val="0"/>
      </c:catAx>
      <c:valAx>
        <c:axId val="410721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2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77</c:v>
                </c:pt>
                <c:pt idx="1">
                  <c:v>5570</c:v>
                </c:pt>
                <c:pt idx="2">
                  <c:v>10663</c:v>
                </c:pt>
                <c:pt idx="3">
                  <c:v>4508</c:v>
                </c:pt>
                <c:pt idx="4">
                  <c:v>1316</c:v>
                </c:pt>
                <c:pt idx="5">
                  <c:v>541</c:v>
                </c:pt>
                <c:pt idx="6">
                  <c:v>340</c:v>
                </c:pt>
              </c:numCache>
            </c:numRef>
          </c:val>
          <c:extLst>
            <c:ext xmlns:c16="http://schemas.microsoft.com/office/drawing/2014/chart" uri="{C3380CC4-5D6E-409C-BE32-E72D297353CC}">
              <c16:uniqueId val="{00000000-F6D9-4833-8EA2-779E99B3479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680</c:v>
                </c:pt>
                <c:pt idx="1">
                  <c:v>28760</c:v>
                </c:pt>
                <c:pt idx="2">
                  <c:v>82855</c:v>
                </c:pt>
                <c:pt idx="3">
                  <c:v>44311</c:v>
                </c:pt>
                <c:pt idx="4">
                  <c:v>10558</c:v>
                </c:pt>
                <c:pt idx="5">
                  <c:v>2937</c:v>
                </c:pt>
                <c:pt idx="6">
                  <c:v>1512</c:v>
                </c:pt>
              </c:numCache>
            </c:numRef>
          </c:val>
          <c:extLst>
            <c:ext xmlns:c16="http://schemas.microsoft.com/office/drawing/2014/chart" uri="{C3380CC4-5D6E-409C-BE32-E72D297353CC}">
              <c16:uniqueId val="{00000001-F6D9-4833-8EA2-779E99B34791}"/>
            </c:ext>
          </c:extLst>
        </c:ser>
        <c:dLbls>
          <c:showLegendKey val="0"/>
          <c:showVal val="0"/>
          <c:showCatName val="0"/>
          <c:showSerName val="0"/>
          <c:showPercent val="0"/>
          <c:showBubbleSize val="0"/>
        </c:dLbls>
        <c:gapWidth val="219"/>
        <c:overlap val="-27"/>
        <c:axId val="410658480"/>
        <c:axId val="410666680"/>
      </c:barChart>
      <c:catAx>
        <c:axId val="41065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66680"/>
        <c:crosses val="autoZero"/>
        <c:auto val="1"/>
        <c:lblAlgn val="ctr"/>
        <c:lblOffset val="100"/>
        <c:noMultiLvlLbl val="0"/>
      </c:catAx>
      <c:valAx>
        <c:axId val="41066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5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5.6682664153507603E-2</c:v>
                </c:pt>
                <c:pt idx="1">
                  <c:v>0</c:v>
                </c:pt>
                <c:pt idx="2">
                  <c:v>2.1510002151000199E-2</c:v>
                </c:pt>
                <c:pt idx="3">
                  <c:v>3.5848901999344499E-3</c:v>
                </c:pt>
                <c:pt idx="4">
                  <c:v>0</c:v>
                </c:pt>
                <c:pt idx="5">
                  <c:v>0</c:v>
                </c:pt>
                <c:pt idx="6">
                  <c:v>1.99723459824858E-2</c:v>
                </c:pt>
                <c:pt idx="7">
                  <c:v>0</c:v>
                </c:pt>
                <c:pt idx="8">
                  <c:v>2.4070100326226699E-2</c:v>
                </c:pt>
                <c:pt idx="9">
                  <c:v>0</c:v>
                </c:pt>
                <c:pt idx="10">
                  <c:v>1.6388321272553099E-2</c:v>
                </c:pt>
                <c:pt idx="11">
                  <c:v>0</c:v>
                </c:pt>
                <c:pt idx="12">
                  <c:v>0</c:v>
                </c:pt>
                <c:pt idx="13">
                  <c:v>0</c:v>
                </c:pt>
                <c:pt idx="14">
                  <c:v>2.66308856818019E-2</c:v>
                </c:pt>
                <c:pt idx="15">
                  <c:v>0</c:v>
                </c:pt>
                <c:pt idx="16">
                  <c:v>0</c:v>
                </c:pt>
                <c:pt idx="17">
                  <c:v>0</c:v>
                </c:pt>
                <c:pt idx="18">
                  <c:v>0</c:v>
                </c:pt>
                <c:pt idx="19">
                  <c:v>0</c:v>
                </c:pt>
                <c:pt idx="20">
                  <c:v>0</c:v>
                </c:pt>
                <c:pt idx="21">
                  <c:v>1.4853513624257301E-2</c:v>
                </c:pt>
                <c:pt idx="22">
                  <c:v>0</c:v>
                </c:pt>
                <c:pt idx="23">
                  <c:v>1.7412858884143002E-2</c:v>
                </c:pt>
                <c:pt idx="24">
                  <c:v>0</c:v>
                </c:pt>
                <c:pt idx="25">
                  <c:v>9.2173449949816706E-3</c:v>
                </c:pt>
                <c:pt idx="26">
                  <c:v>0</c:v>
                </c:pt>
                <c:pt idx="27">
                  <c:v>7.6804915514592899E-3</c:v>
                </c:pt>
                <c:pt idx="28">
                  <c:v>0</c:v>
                </c:pt>
                <c:pt idx="29">
                  <c:v>9.2164954787969395E-3</c:v>
                </c:pt>
                <c:pt idx="30">
                  <c:v>0</c:v>
                </c:pt>
                <c:pt idx="31">
                  <c:v>1.3825309533318999E-2</c:v>
                </c:pt>
                <c:pt idx="32">
                  <c:v>0</c:v>
                </c:pt>
                <c:pt idx="33">
                  <c:v>0</c:v>
                </c:pt>
                <c:pt idx="34">
                  <c:v>1.5871796841000398E-2</c:v>
                </c:pt>
                <c:pt idx="35">
                  <c:v>0</c:v>
                </c:pt>
                <c:pt idx="36">
                  <c:v>2.30387614361852E-2</c:v>
                </c:pt>
                <c:pt idx="37">
                  <c:v>0</c:v>
                </c:pt>
                <c:pt idx="38">
                  <c:v>2.4062952780295001E-2</c:v>
                </c:pt>
                <c:pt idx="39">
                  <c:v>0</c:v>
                </c:pt>
                <c:pt idx="40">
                  <c:v>0</c:v>
                </c:pt>
                <c:pt idx="41">
                  <c:v>0</c:v>
                </c:pt>
                <c:pt idx="42">
                  <c:v>1.58704154977167E-2</c:v>
                </c:pt>
                <c:pt idx="43">
                  <c:v>0</c:v>
                </c:pt>
                <c:pt idx="44">
                  <c:v>2.4062829583968999E-2</c:v>
                </c:pt>
                <c:pt idx="45">
                  <c:v>0</c:v>
                </c:pt>
                <c:pt idx="46">
                  <c:v>0</c:v>
                </c:pt>
                <c:pt idx="47">
                  <c:v>0</c:v>
                </c:pt>
                <c:pt idx="48">
                  <c:v>0.42292390953729297</c:v>
                </c:pt>
                <c:pt idx="49">
                  <c:v>0</c:v>
                </c:pt>
                <c:pt idx="50">
                  <c:v>3.5330080235124198E-2</c:v>
                </c:pt>
                <c:pt idx="51">
                  <c:v>0</c:v>
                </c:pt>
                <c:pt idx="52">
                  <c:v>1.0239921357404E-2</c:v>
                </c:pt>
                <c:pt idx="53">
                  <c:v>0</c:v>
                </c:pt>
                <c:pt idx="54">
                  <c:v>0</c:v>
                </c:pt>
                <c:pt idx="55">
                  <c:v>3.3788280586073097E-2</c:v>
                </c:pt>
                <c:pt idx="56">
                  <c:v>1.3566645506112701E-2</c:v>
                </c:pt>
                <c:pt idx="57">
                  <c:v>9.2151743203808898E-3</c:v>
                </c:pt>
                <c:pt idx="58">
                  <c:v>0</c:v>
                </c:pt>
                <c:pt idx="59">
                  <c:v>0</c:v>
                </c:pt>
                <c:pt idx="60">
                  <c:v>0</c:v>
                </c:pt>
                <c:pt idx="61">
                  <c:v>0</c:v>
                </c:pt>
                <c:pt idx="62">
                  <c:v>7.4229928483303398E-2</c:v>
                </c:pt>
                <c:pt idx="63">
                  <c:v>2.09881851874603E-2</c:v>
                </c:pt>
                <c:pt idx="64">
                  <c:v>1.5100945984684099E-2</c:v>
                </c:pt>
                <c:pt idx="65">
                  <c:v>0</c:v>
                </c:pt>
                <c:pt idx="66">
                  <c:v>0.109540798828835</c:v>
                </c:pt>
                <c:pt idx="67">
                  <c:v>0</c:v>
                </c:pt>
                <c:pt idx="68">
                  <c:v>0</c:v>
                </c:pt>
                <c:pt idx="69">
                  <c:v>5.5795858821120502E-2</c:v>
                </c:pt>
                <c:pt idx="70">
                  <c:v>1.8939296993770501E-2</c:v>
                </c:pt>
                <c:pt idx="71">
                  <c:v>0.114147654854347</c:v>
                </c:pt>
                <c:pt idx="72">
                  <c:v>0</c:v>
                </c:pt>
                <c:pt idx="73">
                  <c:v>5.8868395861807699E-2</c:v>
                </c:pt>
                <c:pt idx="74">
                  <c:v>0</c:v>
                </c:pt>
                <c:pt idx="75">
                  <c:v>0</c:v>
                </c:pt>
                <c:pt idx="76">
                  <c:v>0.18633413190818399</c:v>
                </c:pt>
                <c:pt idx="77">
                  <c:v>1.8939975633977299E-2</c:v>
                </c:pt>
              </c:numCache>
            </c:numRef>
          </c:val>
          <c:smooth val="0"/>
          <c:extLst>
            <c:ext xmlns:c16="http://schemas.microsoft.com/office/drawing/2014/chart" uri="{C3380CC4-5D6E-409C-BE32-E72D297353CC}">
              <c16:uniqueId val="{00000000-DEE8-4AAC-AF7F-2D7B4228F2DD}"/>
            </c:ext>
          </c:extLst>
        </c:ser>
        <c:dLbls>
          <c:showLegendKey val="0"/>
          <c:showVal val="0"/>
          <c:showCatName val="0"/>
          <c:showSerName val="0"/>
          <c:showPercent val="0"/>
          <c:showBubbleSize val="0"/>
        </c:dLbls>
        <c:smooth val="0"/>
        <c:axId val="410663072"/>
        <c:axId val="410664712"/>
      </c:lineChart>
      <c:dateAx>
        <c:axId val="41066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64712"/>
        <c:crosses val="autoZero"/>
        <c:auto val="1"/>
        <c:lblOffset val="100"/>
        <c:baseTimeUnit val="days"/>
      </c:dateAx>
      <c:valAx>
        <c:axId val="41066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6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0.10208757898186401</c:v>
                </c:pt>
                <c:pt idx="1">
                  <c:v>2.8487933125973499E-2</c:v>
                </c:pt>
                <c:pt idx="2">
                  <c:v>3.0658276070415501E-2</c:v>
                </c:pt>
                <c:pt idx="3">
                  <c:v>2.11215680652132E-2</c:v>
                </c:pt>
                <c:pt idx="4">
                  <c:v>3.3794508904341103E-2</c:v>
                </c:pt>
                <c:pt idx="5">
                  <c:v>9.2166842466384694E-3</c:v>
                </c:pt>
              </c:numCache>
            </c:numRef>
          </c:val>
          <c:extLst>
            <c:ext xmlns:c16="http://schemas.microsoft.com/office/drawing/2014/chart" uri="{C3380CC4-5D6E-409C-BE32-E72D297353CC}">
              <c16:uniqueId val="{00000000-1028-481D-A694-425BE0A1564E}"/>
            </c:ext>
          </c:extLst>
        </c:ser>
        <c:dLbls>
          <c:showLegendKey val="0"/>
          <c:showVal val="0"/>
          <c:showCatName val="0"/>
          <c:showSerName val="0"/>
          <c:showPercent val="0"/>
          <c:showBubbleSize val="0"/>
        </c:dLbls>
        <c:gapWidth val="219"/>
        <c:overlap val="-27"/>
        <c:axId val="410674224"/>
        <c:axId val="410674552"/>
      </c:barChart>
      <c:catAx>
        <c:axId val="41067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74552"/>
        <c:crosses val="autoZero"/>
        <c:auto val="1"/>
        <c:lblAlgn val="ctr"/>
        <c:lblOffset val="100"/>
        <c:noMultiLvlLbl val="0"/>
      </c:catAx>
      <c:valAx>
        <c:axId val="41067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7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5.3069149714052598E-2</c:v>
                </c:pt>
                <c:pt idx="1">
                  <c:v>4.8682090005409698E-2</c:v>
                </c:pt>
                <c:pt idx="2">
                  <c:v>2.67338834477053E-2</c:v>
                </c:pt>
              </c:numCache>
            </c:numRef>
          </c:val>
          <c:extLst>
            <c:ext xmlns:c16="http://schemas.microsoft.com/office/drawing/2014/chart" uri="{C3380CC4-5D6E-409C-BE32-E72D297353CC}">
              <c16:uniqueId val="{00000000-8FCA-494F-ACAE-5607E4A76A75}"/>
            </c:ext>
          </c:extLst>
        </c:ser>
        <c:dLbls>
          <c:showLegendKey val="0"/>
          <c:showVal val="0"/>
          <c:showCatName val="0"/>
          <c:showSerName val="0"/>
          <c:showPercent val="0"/>
          <c:showBubbleSize val="0"/>
        </c:dLbls>
        <c:gapWidth val="219"/>
        <c:overlap val="-27"/>
        <c:axId val="410677176"/>
        <c:axId val="410668976"/>
      </c:barChart>
      <c:catAx>
        <c:axId val="41067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68976"/>
        <c:crosses val="autoZero"/>
        <c:auto val="1"/>
        <c:lblAlgn val="ctr"/>
        <c:lblOffset val="100"/>
        <c:noMultiLvlLbl val="0"/>
      </c:catAx>
      <c:valAx>
        <c:axId val="41066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7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569A4-370C-4548-91E2-7CF2DC88EA9B}"/>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9BBA151A-CC3B-473A-A2E8-B6943A89317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831676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715C5-DE76-4697-B469-007969EDC079}"/>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EA367D7A-F28C-44D6-9689-ECAEA6D570BA}"/>
              </a:ext>
            </a:extLst>
          </p:cNvPr>
          <p:cNvGraphicFramePr>
            <a:graphicFrameLocks noGrp="1"/>
          </p:cNvGraphicFramePr>
          <p:nvPr>
            <p:ph type="tbl" sz="quarter" idx="13"/>
            <p:extLst>
              <p:ext uri="{D42A27DB-BD31-4B8C-83A1-F6EECF244321}">
                <p14:modId xmlns:p14="http://schemas.microsoft.com/office/powerpoint/2010/main" val="1670123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97426587"/>
                    </a:ext>
                  </a:extLst>
                </a:gridCol>
                <a:gridCol w="740664">
                  <a:extLst>
                    <a:ext uri="{9D8B030D-6E8A-4147-A177-3AD203B41FA5}">
                      <a16:colId xmlns:a16="http://schemas.microsoft.com/office/drawing/2014/main" val="1179543853"/>
                    </a:ext>
                  </a:extLst>
                </a:gridCol>
                <a:gridCol w="740664">
                  <a:extLst>
                    <a:ext uri="{9D8B030D-6E8A-4147-A177-3AD203B41FA5}">
                      <a16:colId xmlns:a16="http://schemas.microsoft.com/office/drawing/2014/main" val="4062123824"/>
                    </a:ext>
                  </a:extLst>
                </a:gridCol>
                <a:gridCol w="740664">
                  <a:extLst>
                    <a:ext uri="{9D8B030D-6E8A-4147-A177-3AD203B41FA5}">
                      <a16:colId xmlns:a16="http://schemas.microsoft.com/office/drawing/2014/main" val="916947954"/>
                    </a:ext>
                  </a:extLst>
                </a:gridCol>
                <a:gridCol w="740664">
                  <a:extLst>
                    <a:ext uri="{9D8B030D-6E8A-4147-A177-3AD203B41FA5}">
                      <a16:colId xmlns:a16="http://schemas.microsoft.com/office/drawing/2014/main" val="1743936936"/>
                    </a:ext>
                  </a:extLst>
                </a:gridCol>
                <a:gridCol w="740664">
                  <a:extLst>
                    <a:ext uri="{9D8B030D-6E8A-4147-A177-3AD203B41FA5}">
                      <a16:colId xmlns:a16="http://schemas.microsoft.com/office/drawing/2014/main" val="337621977"/>
                    </a:ext>
                  </a:extLst>
                </a:gridCol>
                <a:gridCol w="740664">
                  <a:extLst>
                    <a:ext uri="{9D8B030D-6E8A-4147-A177-3AD203B41FA5}">
                      <a16:colId xmlns:a16="http://schemas.microsoft.com/office/drawing/2014/main" val="1562336040"/>
                    </a:ext>
                  </a:extLst>
                </a:gridCol>
                <a:gridCol w="740664">
                  <a:extLst>
                    <a:ext uri="{9D8B030D-6E8A-4147-A177-3AD203B41FA5}">
                      <a16:colId xmlns:a16="http://schemas.microsoft.com/office/drawing/2014/main" val="1512659893"/>
                    </a:ext>
                  </a:extLst>
                </a:gridCol>
                <a:gridCol w="740664">
                  <a:extLst>
                    <a:ext uri="{9D8B030D-6E8A-4147-A177-3AD203B41FA5}">
                      <a16:colId xmlns:a16="http://schemas.microsoft.com/office/drawing/2014/main" val="3732252368"/>
                    </a:ext>
                  </a:extLst>
                </a:gridCol>
                <a:gridCol w="740664">
                  <a:extLst>
                    <a:ext uri="{9D8B030D-6E8A-4147-A177-3AD203B41FA5}">
                      <a16:colId xmlns:a16="http://schemas.microsoft.com/office/drawing/2014/main" val="4156154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86325802"/>
                  </a:ext>
                </a:extLst>
              </a:tr>
              <a:tr h="370840">
                <a:tc>
                  <a:txBody>
                    <a:bodyPr/>
                    <a:lstStyle/>
                    <a:p>
                      <a:r>
                        <a:rPr lang="en-US" sz="1000"/>
                        <a:t>KOSÉ</a:t>
                      </a:r>
                    </a:p>
                  </a:txBody>
                  <a:tcPr/>
                </a:tc>
                <a:tc>
                  <a:txBody>
                    <a:bodyPr/>
                    <a:lstStyle/>
                    <a:p>
                      <a:r>
                        <a:rPr lang="en-US" sz="1000"/>
                        <a:t>195358</a:t>
                      </a:r>
                    </a:p>
                  </a:txBody>
                  <a:tcPr/>
                </a:tc>
                <a:tc>
                  <a:txBody>
                    <a:bodyPr/>
                    <a:lstStyle/>
                    <a:p>
                      <a:r>
                        <a:rPr lang="en-US" sz="1000"/>
                        <a:t>118</a:t>
                      </a:r>
                    </a:p>
                  </a:txBody>
                  <a:tcPr/>
                </a:tc>
                <a:tc>
                  <a:txBody>
                    <a:bodyPr/>
                    <a:lstStyle/>
                    <a:p>
                      <a:r>
                        <a:rPr lang="en-US" sz="1000"/>
                        <a:t>39</a:t>
                      </a:r>
                    </a:p>
                  </a:txBody>
                  <a:tcPr/>
                </a:tc>
                <a:tc>
                  <a:txBody>
                    <a:bodyPr/>
                    <a:lstStyle/>
                    <a:p>
                      <a:r>
                        <a:rPr lang="en-US" sz="1000"/>
                        <a:t>2822</a:t>
                      </a:r>
                    </a:p>
                  </a:txBody>
                  <a:tcPr/>
                </a:tc>
                <a:tc>
                  <a:txBody>
                    <a:bodyPr/>
                    <a:lstStyle/>
                    <a:p>
                      <a:r>
                        <a:rPr lang="en-US" sz="1000"/>
                        <a:t>384</a:t>
                      </a:r>
                    </a:p>
                  </a:txBody>
                  <a:tcPr/>
                </a:tc>
                <a:tc>
                  <a:txBody>
                    <a:bodyPr/>
                    <a:lstStyle/>
                    <a:p>
                      <a:r>
                        <a:rPr lang="en-US" sz="1000"/>
                        <a:t>125</a:t>
                      </a:r>
                    </a:p>
                  </a:txBody>
                  <a:tcPr/>
                </a:tc>
                <a:tc>
                  <a:txBody>
                    <a:bodyPr/>
                    <a:lstStyle/>
                    <a:p>
                      <a:r>
                        <a:rPr lang="en-US" sz="1000"/>
                        <a:t>0</a:t>
                      </a:r>
                    </a:p>
                  </a:txBody>
                  <a:tcPr/>
                </a:tc>
                <a:tc>
                  <a:txBody>
                    <a:bodyPr/>
                    <a:lstStyle/>
                    <a:p>
                      <a:r>
                        <a:rPr lang="en-US" sz="1000"/>
                        <a:t>0.0437 %</a:t>
                      </a:r>
                    </a:p>
                  </a:txBody>
                  <a:tcPr/>
                </a:tc>
                <a:tc>
                  <a:txBody>
                    <a:bodyPr/>
                    <a:lstStyle/>
                    <a:p>
                      <a:r>
                        <a:rPr lang="en-US" sz="1000"/>
                        <a:t>0.0 %</a:t>
                      </a:r>
                    </a:p>
                  </a:txBody>
                  <a:tcPr/>
                </a:tc>
                <a:extLst>
                  <a:ext uri="{0D108BD9-81ED-4DB2-BD59-A6C34878D82A}">
                    <a16:rowId xmlns:a16="http://schemas.microsoft.com/office/drawing/2014/main" val="3079459093"/>
                  </a:ext>
                </a:extLst>
              </a:tr>
            </a:tbl>
          </a:graphicData>
        </a:graphic>
      </p:graphicFrame>
      <p:sp>
        <p:nvSpPr>
          <p:cNvPr id="4" name="Text Placeholder 3">
            <a:extLst>
              <a:ext uri="{FF2B5EF4-FFF2-40B4-BE49-F238E27FC236}">
                <a16:creationId xmlns:a16="http://schemas.microsoft.com/office/drawing/2014/main" id="{0C3BCE74-ABB4-4521-99A7-8291BFA50189}"/>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813970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4554-0802-453B-961E-1A133F477D7B}"/>
              </a:ext>
            </a:extLst>
          </p:cNvPr>
          <p:cNvSpPr>
            <a:spLocks noGrp="1"/>
          </p:cNvSpPr>
          <p:nvPr>
            <p:ph type="title"/>
          </p:nvPr>
        </p:nvSpPr>
        <p:spPr/>
        <p:txBody>
          <a:bodyPr/>
          <a:lstStyle/>
          <a:p>
            <a:r>
              <a:rPr lang="en-US"/>
              <a:t>Facebook FB - Own Posts Table w. Custom I-Rate (Insights) | KOSÉ - 1 of 17</a:t>
            </a:r>
          </a:p>
        </p:txBody>
      </p:sp>
      <p:graphicFrame>
        <p:nvGraphicFramePr>
          <p:cNvPr id="5" name="Table Placeholder 4">
            <a:extLst>
              <a:ext uri="{FF2B5EF4-FFF2-40B4-BE49-F238E27FC236}">
                <a16:creationId xmlns:a16="http://schemas.microsoft.com/office/drawing/2014/main" id="{814763C7-AB41-4308-8C7C-4C843F953BB2}"/>
              </a:ext>
            </a:extLst>
          </p:cNvPr>
          <p:cNvGraphicFramePr>
            <a:graphicFrameLocks noGrp="1"/>
          </p:cNvGraphicFramePr>
          <p:nvPr>
            <p:ph type="tbl" sz="quarter" idx="13"/>
            <p:extLst>
              <p:ext uri="{D42A27DB-BD31-4B8C-83A1-F6EECF244321}">
                <p14:modId xmlns:p14="http://schemas.microsoft.com/office/powerpoint/2010/main" val="169692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21480973"/>
                    </a:ext>
                  </a:extLst>
                </a:gridCol>
                <a:gridCol w="658368">
                  <a:extLst>
                    <a:ext uri="{9D8B030D-6E8A-4147-A177-3AD203B41FA5}">
                      <a16:colId xmlns:a16="http://schemas.microsoft.com/office/drawing/2014/main" val="3520449258"/>
                    </a:ext>
                  </a:extLst>
                </a:gridCol>
                <a:gridCol w="658368">
                  <a:extLst>
                    <a:ext uri="{9D8B030D-6E8A-4147-A177-3AD203B41FA5}">
                      <a16:colId xmlns:a16="http://schemas.microsoft.com/office/drawing/2014/main" val="3101465158"/>
                    </a:ext>
                  </a:extLst>
                </a:gridCol>
                <a:gridCol w="576072">
                  <a:extLst>
                    <a:ext uri="{9D8B030D-6E8A-4147-A177-3AD203B41FA5}">
                      <a16:colId xmlns:a16="http://schemas.microsoft.com/office/drawing/2014/main" val="971278513"/>
                    </a:ext>
                  </a:extLst>
                </a:gridCol>
                <a:gridCol w="576072">
                  <a:extLst>
                    <a:ext uri="{9D8B030D-6E8A-4147-A177-3AD203B41FA5}">
                      <a16:colId xmlns:a16="http://schemas.microsoft.com/office/drawing/2014/main" val="3548218729"/>
                    </a:ext>
                  </a:extLst>
                </a:gridCol>
                <a:gridCol w="493776">
                  <a:extLst>
                    <a:ext uri="{9D8B030D-6E8A-4147-A177-3AD203B41FA5}">
                      <a16:colId xmlns:a16="http://schemas.microsoft.com/office/drawing/2014/main" val="446661882"/>
                    </a:ext>
                  </a:extLst>
                </a:gridCol>
                <a:gridCol w="576072">
                  <a:extLst>
                    <a:ext uri="{9D8B030D-6E8A-4147-A177-3AD203B41FA5}">
                      <a16:colId xmlns:a16="http://schemas.microsoft.com/office/drawing/2014/main" val="240635082"/>
                    </a:ext>
                  </a:extLst>
                </a:gridCol>
                <a:gridCol w="576072">
                  <a:extLst>
                    <a:ext uri="{9D8B030D-6E8A-4147-A177-3AD203B41FA5}">
                      <a16:colId xmlns:a16="http://schemas.microsoft.com/office/drawing/2014/main" val="3358243948"/>
                    </a:ext>
                  </a:extLst>
                </a:gridCol>
                <a:gridCol w="576072">
                  <a:extLst>
                    <a:ext uri="{9D8B030D-6E8A-4147-A177-3AD203B41FA5}">
                      <a16:colId xmlns:a16="http://schemas.microsoft.com/office/drawing/2014/main" val="2507021058"/>
                    </a:ext>
                  </a:extLst>
                </a:gridCol>
                <a:gridCol w="576072">
                  <a:extLst>
                    <a:ext uri="{9D8B030D-6E8A-4147-A177-3AD203B41FA5}">
                      <a16:colId xmlns:a16="http://schemas.microsoft.com/office/drawing/2014/main" val="2994852066"/>
                    </a:ext>
                  </a:extLst>
                </a:gridCol>
                <a:gridCol w="576072">
                  <a:extLst>
                    <a:ext uri="{9D8B030D-6E8A-4147-A177-3AD203B41FA5}">
                      <a16:colId xmlns:a16="http://schemas.microsoft.com/office/drawing/2014/main" val="4289307942"/>
                    </a:ext>
                  </a:extLst>
                </a:gridCol>
                <a:gridCol w="329184">
                  <a:extLst>
                    <a:ext uri="{9D8B030D-6E8A-4147-A177-3AD203B41FA5}">
                      <a16:colId xmlns:a16="http://schemas.microsoft.com/office/drawing/2014/main" val="422568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586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- 2019-12-31 12:00:30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4. You have walked away with a KOSÉ Christmas Box with KOSÉ products worth RM250 each. Kindly check your Messenger to find out how to claim your prize.
Thank you for participating, The Christmas Chatbot is still available, don't forget to interact with us for the next 2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6775885"/>
                  </a:ext>
                </a:extLst>
              </a:tr>
            </a:tbl>
          </a:graphicData>
        </a:graphic>
      </p:graphicFrame>
      <p:sp>
        <p:nvSpPr>
          <p:cNvPr id="4" name="Text Placeholder 3">
            <a:extLst>
              <a:ext uri="{FF2B5EF4-FFF2-40B4-BE49-F238E27FC236}">
                <a16:creationId xmlns:a16="http://schemas.microsoft.com/office/drawing/2014/main" id="{C01C1746-34D8-43C5-A31F-6174F717EF6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53077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2E137-3FE6-4A7D-A3F7-921FE053D4DE}"/>
              </a:ext>
            </a:extLst>
          </p:cNvPr>
          <p:cNvSpPr>
            <a:spLocks noGrp="1"/>
          </p:cNvSpPr>
          <p:nvPr>
            <p:ph type="title"/>
          </p:nvPr>
        </p:nvSpPr>
        <p:spPr/>
        <p:txBody>
          <a:bodyPr/>
          <a:lstStyle/>
          <a:p>
            <a:r>
              <a:rPr lang="en-US"/>
              <a:t>Facebook FB - Own Posts Table w. Custom I-Rate (Insights) | KOSÉ - 2 of 17</a:t>
            </a:r>
          </a:p>
        </p:txBody>
      </p:sp>
      <p:graphicFrame>
        <p:nvGraphicFramePr>
          <p:cNvPr id="5" name="Table Placeholder 4">
            <a:extLst>
              <a:ext uri="{FF2B5EF4-FFF2-40B4-BE49-F238E27FC236}">
                <a16:creationId xmlns:a16="http://schemas.microsoft.com/office/drawing/2014/main" id="{347C1BF0-2DEA-4822-AB4E-6951B51F4788}"/>
              </a:ext>
            </a:extLst>
          </p:cNvPr>
          <p:cNvGraphicFramePr>
            <a:graphicFrameLocks noGrp="1"/>
          </p:cNvGraphicFramePr>
          <p:nvPr>
            <p:ph type="tbl" sz="quarter" idx="13"/>
            <p:extLst>
              <p:ext uri="{D42A27DB-BD31-4B8C-83A1-F6EECF244321}">
                <p14:modId xmlns:p14="http://schemas.microsoft.com/office/powerpoint/2010/main" val="3918090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98700815"/>
                    </a:ext>
                  </a:extLst>
                </a:gridCol>
                <a:gridCol w="658368">
                  <a:extLst>
                    <a:ext uri="{9D8B030D-6E8A-4147-A177-3AD203B41FA5}">
                      <a16:colId xmlns:a16="http://schemas.microsoft.com/office/drawing/2014/main" val="1221704810"/>
                    </a:ext>
                  </a:extLst>
                </a:gridCol>
                <a:gridCol w="658368">
                  <a:extLst>
                    <a:ext uri="{9D8B030D-6E8A-4147-A177-3AD203B41FA5}">
                      <a16:colId xmlns:a16="http://schemas.microsoft.com/office/drawing/2014/main" val="2501494950"/>
                    </a:ext>
                  </a:extLst>
                </a:gridCol>
                <a:gridCol w="576072">
                  <a:extLst>
                    <a:ext uri="{9D8B030D-6E8A-4147-A177-3AD203B41FA5}">
                      <a16:colId xmlns:a16="http://schemas.microsoft.com/office/drawing/2014/main" val="1155189081"/>
                    </a:ext>
                  </a:extLst>
                </a:gridCol>
                <a:gridCol w="576072">
                  <a:extLst>
                    <a:ext uri="{9D8B030D-6E8A-4147-A177-3AD203B41FA5}">
                      <a16:colId xmlns:a16="http://schemas.microsoft.com/office/drawing/2014/main" val="3878525466"/>
                    </a:ext>
                  </a:extLst>
                </a:gridCol>
                <a:gridCol w="493776">
                  <a:extLst>
                    <a:ext uri="{9D8B030D-6E8A-4147-A177-3AD203B41FA5}">
                      <a16:colId xmlns:a16="http://schemas.microsoft.com/office/drawing/2014/main" val="3968141090"/>
                    </a:ext>
                  </a:extLst>
                </a:gridCol>
                <a:gridCol w="576072">
                  <a:extLst>
                    <a:ext uri="{9D8B030D-6E8A-4147-A177-3AD203B41FA5}">
                      <a16:colId xmlns:a16="http://schemas.microsoft.com/office/drawing/2014/main" val="630401928"/>
                    </a:ext>
                  </a:extLst>
                </a:gridCol>
                <a:gridCol w="576072">
                  <a:extLst>
                    <a:ext uri="{9D8B030D-6E8A-4147-A177-3AD203B41FA5}">
                      <a16:colId xmlns:a16="http://schemas.microsoft.com/office/drawing/2014/main" val="4201480772"/>
                    </a:ext>
                  </a:extLst>
                </a:gridCol>
                <a:gridCol w="576072">
                  <a:extLst>
                    <a:ext uri="{9D8B030D-6E8A-4147-A177-3AD203B41FA5}">
                      <a16:colId xmlns:a16="http://schemas.microsoft.com/office/drawing/2014/main" val="176330111"/>
                    </a:ext>
                  </a:extLst>
                </a:gridCol>
                <a:gridCol w="576072">
                  <a:extLst>
                    <a:ext uri="{9D8B030D-6E8A-4147-A177-3AD203B41FA5}">
                      <a16:colId xmlns:a16="http://schemas.microsoft.com/office/drawing/2014/main" val="3639446760"/>
                    </a:ext>
                  </a:extLst>
                </a:gridCol>
                <a:gridCol w="576072">
                  <a:extLst>
                    <a:ext uri="{9D8B030D-6E8A-4147-A177-3AD203B41FA5}">
                      <a16:colId xmlns:a16="http://schemas.microsoft.com/office/drawing/2014/main" val="1923615328"/>
                    </a:ext>
                  </a:extLst>
                </a:gridCol>
                <a:gridCol w="329184">
                  <a:extLst>
                    <a:ext uri="{9D8B030D-6E8A-4147-A177-3AD203B41FA5}">
                      <a16:colId xmlns:a16="http://schemas.microsoft.com/office/drawing/2014/main" val="115549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727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- 2019-12-30 15:10:15</a:t>
                      </a:r>
                      <a:r>
                        <a:rPr kumimoji="0" lang="en-US" sz="1000" b="0" i="0" u="none" strike="noStrike" kern="1200" cap="none" spc="0" normalizeH="0" baseline="0" noProof="0">
                          <a:ln>
                            <a:noFill/>
                          </a:ln>
                          <a:solidFill>
                            <a:prstClr val="black"/>
                          </a:solidFill>
                          <a:effectLst/>
                          <a:uLnTx/>
                          <a:uFillTx/>
                          <a:latin typeface="+mn-lt"/>
                          <a:ea typeface="+mn-ea"/>
                          <a:cs typeface="+mn-cs"/>
                        </a:rPr>
                        <a:t>
 Have yourself a merry little INFINITY Royal Flower Collection compact powder painted with colours of the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63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- 2019-12-27 12:08:55</a:t>
                      </a:r>
                      <a:r>
                        <a:rPr kumimoji="0" lang="en-US" sz="1000" b="0" i="0" u="none" strike="noStrike" kern="1200" cap="none" spc="0" normalizeH="0" baseline="0" noProof="0">
                          <a:ln>
                            <a:noFill/>
                          </a:ln>
                          <a:solidFill>
                            <a:prstClr val="black"/>
                          </a:solidFill>
                          <a:effectLst/>
                          <a:uLnTx/>
                          <a:uFillTx/>
                          <a:latin typeface="+mn-lt"/>
                          <a:ea typeface="+mn-ea"/>
                          <a:cs typeface="+mn-cs"/>
                        </a:rPr>
                        <a:t>
 '🔔 Joy to the world! Say goodbye to wrinkles and aging spots this Christmas with our anti-aging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93714785"/>
                  </a:ext>
                </a:extLst>
              </a:tr>
            </a:tbl>
          </a:graphicData>
        </a:graphic>
      </p:graphicFrame>
      <p:sp>
        <p:nvSpPr>
          <p:cNvPr id="4" name="Text Placeholder 3">
            <a:extLst>
              <a:ext uri="{FF2B5EF4-FFF2-40B4-BE49-F238E27FC236}">
                <a16:creationId xmlns:a16="http://schemas.microsoft.com/office/drawing/2014/main" id="{E9C558DF-E7FF-4796-B6BA-05107B664D6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877242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169A0-9BA4-4FD1-975F-02AD63B3B616}"/>
              </a:ext>
            </a:extLst>
          </p:cNvPr>
          <p:cNvSpPr>
            <a:spLocks noGrp="1"/>
          </p:cNvSpPr>
          <p:nvPr>
            <p:ph type="title"/>
          </p:nvPr>
        </p:nvSpPr>
        <p:spPr/>
        <p:txBody>
          <a:bodyPr/>
          <a:lstStyle/>
          <a:p>
            <a:r>
              <a:rPr lang="en-US"/>
              <a:t>Facebook FB - Own Posts Table w. Custom I-Rate (Insights) | KOSÉ - 3 of 17</a:t>
            </a:r>
          </a:p>
        </p:txBody>
      </p:sp>
      <p:graphicFrame>
        <p:nvGraphicFramePr>
          <p:cNvPr id="5" name="Table Placeholder 4">
            <a:extLst>
              <a:ext uri="{FF2B5EF4-FFF2-40B4-BE49-F238E27FC236}">
                <a16:creationId xmlns:a16="http://schemas.microsoft.com/office/drawing/2014/main" id="{B18853C2-2C14-40B2-BC20-CB89B718508A}"/>
              </a:ext>
            </a:extLst>
          </p:cNvPr>
          <p:cNvGraphicFramePr>
            <a:graphicFrameLocks noGrp="1"/>
          </p:cNvGraphicFramePr>
          <p:nvPr>
            <p:ph type="tbl" sz="quarter" idx="13"/>
            <p:extLst>
              <p:ext uri="{D42A27DB-BD31-4B8C-83A1-F6EECF244321}">
                <p14:modId xmlns:p14="http://schemas.microsoft.com/office/powerpoint/2010/main" val="227907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03551043"/>
                    </a:ext>
                  </a:extLst>
                </a:gridCol>
                <a:gridCol w="658368">
                  <a:extLst>
                    <a:ext uri="{9D8B030D-6E8A-4147-A177-3AD203B41FA5}">
                      <a16:colId xmlns:a16="http://schemas.microsoft.com/office/drawing/2014/main" val="1414823102"/>
                    </a:ext>
                  </a:extLst>
                </a:gridCol>
                <a:gridCol w="658368">
                  <a:extLst>
                    <a:ext uri="{9D8B030D-6E8A-4147-A177-3AD203B41FA5}">
                      <a16:colId xmlns:a16="http://schemas.microsoft.com/office/drawing/2014/main" val="355024814"/>
                    </a:ext>
                  </a:extLst>
                </a:gridCol>
                <a:gridCol w="576072">
                  <a:extLst>
                    <a:ext uri="{9D8B030D-6E8A-4147-A177-3AD203B41FA5}">
                      <a16:colId xmlns:a16="http://schemas.microsoft.com/office/drawing/2014/main" val="157365170"/>
                    </a:ext>
                  </a:extLst>
                </a:gridCol>
                <a:gridCol w="576072">
                  <a:extLst>
                    <a:ext uri="{9D8B030D-6E8A-4147-A177-3AD203B41FA5}">
                      <a16:colId xmlns:a16="http://schemas.microsoft.com/office/drawing/2014/main" val="3720155147"/>
                    </a:ext>
                  </a:extLst>
                </a:gridCol>
                <a:gridCol w="493776">
                  <a:extLst>
                    <a:ext uri="{9D8B030D-6E8A-4147-A177-3AD203B41FA5}">
                      <a16:colId xmlns:a16="http://schemas.microsoft.com/office/drawing/2014/main" val="1870273267"/>
                    </a:ext>
                  </a:extLst>
                </a:gridCol>
                <a:gridCol w="576072">
                  <a:extLst>
                    <a:ext uri="{9D8B030D-6E8A-4147-A177-3AD203B41FA5}">
                      <a16:colId xmlns:a16="http://schemas.microsoft.com/office/drawing/2014/main" val="4029592837"/>
                    </a:ext>
                  </a:extLst>
                </a:gridCol>
                <a:gridCol w="576072">
                  <a:extLst>
                    <a:ext uri="{9D8B030D-6E8A-4147-A177-3AD203B41FA5}">
                      <a16:colId xmlns:a16="http://schemas.microsoft.com/office/drawing/2014/main" val="296586067"/>
                    </a:ext>
                  </a:extLst>
                </a:gridCol>
                <a:gridCol w="576072">
                  <a:extLst>
                    <a:ext uri="{9D8B030D-6E8A-4147-A177-3AD203B41FA5}">
                      <a16:colId xmlns:a16="http://schemas.microsoft.com/office/drawing/2014/main" val="2345544954"/>
                    </a:ext>
                  </a:extLst>
                </a:gridCol>
                <a:gridCol w="576072">
                  <a:extLst>
                    <a:ext uri="{9D8B030D-6E8A-4147-A177-3AD203B41FA5}">
                      <a16:colId xmlns:a16="http://schemas.microsoft.com/office/drawing/2014/main" val="348212844"/>
                    </a:ext>
                  </a:extLst>
                </a:gridCol>
                <a:gridCol w="576072">
                  <a:extLst>
                    <a:ext uri="{9D8B030D-6E8A-4147-A177-3AD203B41FA5}">
                      <a16:colId xmlns:a16="http://schemas.microsoft.com/office/drawing/2014/main" val="1130073000"/>
                    </a:ext>
                  </a:extLst>
                </a:gridCol>
                <a:gridCol w="329184">
                  <a:extLst>
                    <a:ext uri="{9D8B030D-6E8A-4147-A177-3AD203B41FA5}">
                      <a16:colId xmlns:a16="http://schemas.microsoft.com/office/drawing/2014/main" val="986079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638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- 2019-12-25 00:00:00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magical and sparkling Christmas! 🎄🎅 May the joyful spirit of the holiday season fill your home with comfort, joy and laughter.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8345276"/>
                  </a:ext>
                </a:extLst>
              </a:tr>
            </a:tbl>
          </a:graphicData>
        </a:graphic>
      </p:graphicFrame>
      <p:sp>
        <p:nvSpPr>
          <p:cNvPr id="4" name="Text Placeholder 3">
            <a:extLst>
              <a:ext uri="{FF2B5EF4-FFF2-40B4-BE49-F238E27FC236}">
                <a16:creationId xmlns:a16="http://schemas.microsoft.com/office/drawing/2014/main" id="{2422A642-4C3C-45AF-8640-ACE1A7884A4D}"/>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785645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9B7D5-C4B7-4A59-8CAF-E023CB680413}"/>
              </a:ext>
            </a:extLst>
          </p:cNvPr>
          <p:cNvSpPr>
            <a:spLocks noGrp="1"/>
          </p:cNvSpPr>
          <p:nvPr>
            <p:ph type="title"/>
          </p:nvPr>
        </p:nvSpPr>
        <p:spPr/>
        <p:txBody>
          <a:bodyPr/>
          <a:lstStyle/>
          <a:p>
            <a:r>
              <a:rPr lang="en-US"/>
              <a:t>Facebook FB - Own Posts Table w. Custom I-Rate (Insights) | KOSÉ - 4 of 17</a:t>
            </a:r>
          </a:p>
        </p:txBody>
      </p:sp>
      <p:graphicFrame>
        <p:nvGraphicFramePr>
          <p:cNvPr id="5" name="Table Placeholder 4">
            <a:extLst>
              <a:ext uri="{FF2B5EF4-FFF2-40B4-BE49-F238E27FC236}">
                <a16:creationId xmlns:a16="http://schemas.microsoft.com/office/drawing/2014/main" id="{3B7CD481-4A1E-4958-81D8-33B0148F2FB7}"/>
              </a:ext>
            </a:extLst>
          </p:cNvPr>
          <p:cNvGraphicFramePr>
            <a:graphicFrameLocks noGrp="1"/>
          </p:cNvGraphicFramePr>
          <p:nvPr>
            <p:ph type="tbl" sz="quarter" idx="13"/>
            <p:extLst>
              <p:ext uri="{D42A27DB-BD31-4B8C-83A1-F6EECF244321}">
                <p14:modId xmlns:p14="http://schemas.microsoft.com/office/powerpoint/2010/main" val="182453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030297"/>
                    </a:ext>
                  </a:extLst>
                </a:gridCol>
                <a:gridCol w="658368">
                  <a:extLst>
                    <a:ext uri="{9D8B030D-6E8A-4147-A177-3AD203B41FA5}">
                      <a16:colId xmlns:a16="http://schemas.microsoft.com/office/drawing/2014/main" val="2476294028"/>
                    </a:ext>
                  </a:extLst>
                </a:gridCol>
                <a:gridCol w="658368">
                  <a:extLst>
                    <a:ext uri="{9D8B030D-6E8A-4147-A177-3AD203B41FA5}">
                      <a16:colId xmlns:a16="http://schemas.microsoft.com/office/drawing/2014/main" val="3070356967"/>
                    </a:ext>
                  </a:extLst>
                </a:gridCol>
                <a:gridCol w="576072">
                  <a:extLst>
                    <a:ext uri="{9D8B030D-6E8A-4147-A177-3AD203B41FA5}">
                      <a16:colId xmlns:a16="http://schemas.microsoft.com/office/drawing/2014/main" val="2703214469"/>
                    </a:ext>
                  </a:extLst>
                </a:gridCol>
                <a:gridCol w="576072">
                  <a:extLst>
                    <a:ext uri="{9D8B030D-6E8A-4147-A177-3AD203B41FA5}">
                      <a16:colId xmlns:a16="http://schemas.microsoft.com/office/drawing/2014/main" val="259537785"/>
                    </a:ext>
                  </a:extLst>
                </a:gridCol>
                <a:gridCol w="493776">
                  <a:extLst>
                    <a:ext uri="{9D8B030D-6E8A-4147-A177-3AD203B41FA5}">
                      <a16:colId xmlns:a16="http://schemas.microsoft.com/office/drawing/2014/main" val="2010125238"/>
                    </a:ext>
                  </a:extLst>
                </a:gridCol>
                <a:gridCol w="576072">
                  <a:extLst>
                    <a:ext uri="{9D8B030D-6E8A-4147-A177-3AD203B41FA5}">
                      <a16:colId xmlns:a16="http://schemas.microsoft.com/office/drawing/2014/main" val="4215984284"/>
                    </a:ext>
                  </a:extLst>
                </a:gridCol>
                <a:gridCol w="576072">
                  <a:extLst>
                    <a:ext uri="{9D8B030D-6E8A-4147-A177-3AD203B41FA5}">
                      <a16:colId xmlns:a16="http://schemas.microsoft.com/office/drawing/2014/main" val="3550565530"/>
                    </a:ext>
                  </a:extLst>
                </a:gridCol>
                <a:gridCol w="576072">
                  <a:extLst>
                    <a:ext uri="{9D8B030D-6E8A-4147-A177-3AD203B41FA5}">
                      <a16:colId xmlns:a16="http://schemas.microsoft.com/office/drawing/2014/main" val="182237680"/>
                    </a:ext>
                  </a:extLst>
                </a:gridCol>
                <a:gridCol w="576072">
                  <a:extLst>
                    <a:ext uri="{9D8B030D-6E8A-4147-A177-3AD203B41FA5}">
                      <a16:colId xmlns:a16="http://schemas.microsoft.com/office/drawing/2014/main" val="31951018"/>
                    </a:ext>
                  </a:extLst>
                </a:gridCol>
                <a:gridCol w="576072">
                  <a:extLst>
                    <a:ext uri="{9D8B030D-6E8A-4147-A177-3AD203B41FA5}">
                      <a16:colId xmlns:a16="http://schemas.microsoft.com/office/drawing/2014/main" val="3634963407"/>
                    </a:ext>
                  </a:extLst>
                </a:gridCol>
                <a:gridCol w="329184">
                  <a:extLst>
                    <a:ext uri="{9D8B030D-6E8A-4147-A177-3AD203B41FA5}">
                      <a16:colId xmlns:a16="http://schemas.microsoft.com/office/drawing/2014/main" val="131179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010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- 2019-12-24 12:00:59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3. You have walked away with a KOSÉ Christmas Box with KOSÉ products worth RM250 each. Kindly check your Messenger to find out how to claim your prize.
Thank you for participating, The Christmas Chatbot is still available, don't forget to interact with us for the next 3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1101012"/>
                  </a:ext>
                </a:extLst>
              </a:tr>
            </a:tbl>
          </a:graphicData>
        </a:graphic>
      </p:graphicFrame>
      <p:sp>
        <p:nvSpPr>
          <p:cNvPr id="4" name="Text Placeholder 3">
            <a:extLst>
              <a:ext uri="{FF2B5EF4-FFF2-40B4-BE49-F238E27FC236}">
                <a16:creationId xmlns:a16="http://schemas.microsoft.com/office/drawing/2014/main" id="{733B0437-591E-4A51-9C4F-F7022D7A202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806852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2A28E-F2EB-4BEA-9971-D84255263A11}"/>
              </a:ext>
            </a:extLst>
          </p:cNvPr>
          <p:cNvSpPr>
            <a:spLocks noGrp="1"/>
          </p:cNvSpPr>
          <p:nvPr>
            <p:ph type="title"/>
          </p:nvPr>
        </p:nvSpPr>
        <p:spPr/>
        <p:txBody>
          <a:bodyPr/>
          <a:lstStyle/>
          <a:p>
            <a:r>
              <a:rPr lang="en-US"/>
              <a:t>Facebook FB - Own Posts Table w. Custom I-Rate (Insights) | KOSÉ - 5 of 17</a:t>
            </a:r>
          </a:p>
        </p:txBody>
      </p:sp>
      <p:graphicFrame>
        <p:nvGraphicFramePr>
          <p:cNvPr id="5" name="Table Placeholder 4">
            <a:extLst>
              <a:ext uri="{FF2B5EF4-FFF2-40B4-BE49-F238E27FC236}">
                <a16:creationId xmlns:a16="http://schemas.microsoft.com/office/drawing/2014/main" id="{B4BE16F2-7E02-49AF-ADE7-40A9E1F748DD}"/>
              </a:ext>
            </a:extLst>
          </p:cNvPr>
          <p:cNvGraphicFramePr>
            <a:graphicFrameLocks noGrp="1"/>
          </p:cNvGraphicFramePr>
          <p:nvPr>
            <p:ph type="tbl" sz="quarter" idx="13"/>
            <p:extLst>
              <p:ext uri="{D42A27DB-BD31-4B8C-83A1-F6EECF244321}">
                <p14:modId xmlns:p14="http://schemas.microsoft.com/office/powerpoint/2010/main" val="209927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0075149"/>
                    </a:ext>
                  </a:extLst>
                </a:gridCol>
                <a:gridCol w="658368">
                  <a:extLst>
                    <a:ext uri="{9D8B030D-6E8A-4147-A177-3AD203B41FA5}">
                      <a16:colId xmlns:a16="http://schemas.microsoft.com/office/drawing/2014/main" val="70902578"/>
                    </a:ext>
                  </a:extLst>
                </a:gridCol>
                <a:gridCol w="658368">
                  <a:extLst>
                    <a:ext uri="{9D8B030D-6E8A-4147-A177-3AD203B41FA5}">
                      <a16:colId xmlns:a16="http://schemas.microsoft.com/office/drawing/2014/main" val="812318950"/>
                    </a:ext>
                  </a:extLst>
                </a:gridCol>
                <a:gridCol w="576072">
                  <a:extLst>
                    <a:ext uri="{9D8B030D-6E8A-4147-A177-3AD203B41FA5}">
                      <a16:colId xmlns:a16="http://schemas.microsoft.com/office/drawing/2014/main" val="3693231158"/>
                    </a:ext>
                  </a:extLst>
                </a:gridCol>
                <a:gridCol w="576072">
                  <a:extLst>
                    <a:ext uri="{9D8B030D-6E8A-4147-A177-3AD203B41FA5}">
                      <a16:colId xmlns:a16="http://schemas.microsoft.com/office/drawing/2014/main" val="163428784"/>
                    </a:ext>
                  </a:extLst>
                </a:gridCol>
                <a:gridCol w="493776">
                  <a:extLst>
                    <a:ext uri="{9D8B030D-6E8A-4147-A177-3AD203B41FA5}">
                      <a16:colId xmlns:a16="http://schemas.microsoft.com/office/drawing/2014/main" val="535009700"/>
                    </a:ext>
                  </a:extLst>
                </a:gridCol>
                <a:gridCol w="576072">
                  <a:extLst>
                    <a:ext uri="{9D8B030D-6E8A-4147-A177-3AD203B41FA5}">
                      <a16:colId xmlns:a16="http://schemas.microsoft.com/office/drawing/2014/main" val="613442547"/>
                    </a:ext>
                  </a:extLst>
                </a:gridCol>
                <a:gridCol w="576072">
                  <a:extLst>
                    <a:ext uri="{9D8B030D-6E8A-4147-A177-3AD203B41FA5}">
                      <a16:colId xmlns:a16="http://schemas.microsoft.com/office/drawing/2014/main" val="2963686959"/>
                    </a:ext>
                  </a:extLst>
                </a:gridCol>
                <a:gridCol w="576072">
                  <a:extLst>
                    <a:ext uri="{9D8B030D-6E8A-4147-A177-3AD203B41FA5}">
                      <a16:colId xmlns:a16="http://schemas.microsoft.com/office/drawing/2014/main" val="437811124"/>
                    </a:ext>
                  </a:extLst>
                </a:gridCol>
                <a:gridCol w="576072">
                  <a:extLst>
                    <a:ext uri="{9D8B030D-6E8A-4147-A177-3AD203B41FA5}">
                      <a16:colId xmlns:a16="http://schemas.microsoft.com/office/drawing/2014/main" val="1567199993"/>
                    </a:ext>
                  </a:extLst>
                </a:gridCol>
                <a:gridCol w="576072">
                  <a:extLst>
                    <a:ext uri="{9D8B030D-6E8A-4147-A177-3AD203B41FA5}">
                      <a16:colId xmlns:a16="http://schemas.microsoft.com/office/drawing/2014/main" val="2682104985"/>
                    </a:ext>
                  </a:extLst>
                </a:gridCol>
                <a:gridCol w="329184">
                  <a:extLst>
                    <a:ext uri="{9D8B030D-6E8A-4147-A177-3AD203B41FA5}">
                      <a16:colId xmlns:a16="http://schemas.microsoft.com/office/drawing/2014/main" val="78032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155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- 2019-12-23 15:07:51</a:t>
                      </a:r>
                      <a:r>
                        <a:rPr kumimoji="0" lang="en-US" sz="1000" b="0" i="0" u="none" strike="noStrike" kern="1200" cap="none" spc="0" normalizeH="0" baseline="0" noProof="0">
                          <a:ln>
                            <a:noFill/>
                          </a:ln>
                          <a:solidFill>
                            <a:prstClr val="black"/>
                          </a:solidFill>
                          <a:effectLst/>
                          <a:uLnTx/>
                          <a:uFillTx/>
                          <a:latin typeface="+mn-lt"/>
                          <a:ea typeface="+mn-ea"/>
                          <a:cs typeface="+mn-cs"/>
                        </a:rPr>
                        <a:t>
 Feel ‘bluetiful’ and stay ‘bluetiful’ with Save the Blue Limited Edition Sekkisei Lotion.🌊💙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136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14:07:00</a:t>
                      </a:r>
                      <a:r>
                        <a:rPr kumimoji="0" lang="en-US" sz="1000" b="0" i="0" u="none" strike="noStrike" kern="1200" cap="none" spc="0" normalizeH="0" baseline="0" noProof="0">
                          <a:ln>
                            <a:noFill/>
                          </a:ln>
                          <a:solidFill>
                            <a:prstClr val="black"/>
                          </a:solidFill>
                          <a:effectLst/>
                          <a:uLnTx/>
                          <a:uFillTx/>
                          <a:latin typeface="+mn-lt"/>
                          <a:ea typeface="+mn-ea"/>
                          <a:cs typeface="+mn-cs"/>
                        </a:rPr>
                        <a:t>
 ✨ Lighten up! ✨Our brightening sets are here to make your skin look beautiful and bright.🌟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58962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- 2019-12-18 12:06:36</a:t>
                      </a:r>
                      <a:r>
                        <a:rPr kumimoji="0" lang="en-US" sz="1000" b="0" i="0" u="none" strike="noStrike" kern="1200" cap="none" spc="0" normalizeH="0" baseline="0" noProof="0">
                          <a:ln>
                            <a:noFill/>
                          </a:ln>
                          <a:solidFill>
                            <a:prstClr val="black"/>
                          </a:solidFill>
                          <a:effectLst/>
                          <a:uLnTx/>
                          <a:uFillTx/>
                          <a:latin typeface="+mn-lt"/>
                          <a:ea typeface="+mn-ea"/>
                          <a:cs typeface="+mn-cs"/>
                        </a:rPr>
                        <a:t>
 Paint your lips 👄 with cheerful colours of the season with our limited edition 💄Esprique Juicy Cushion Rouge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3728585"/>
                  </a:ext>
                </a:extLst>
              </a:tr>
            </a:tbl>
          </a:graphicData>
        </a:graphic>
      </p:graphicFrame>
      <p:sp>
        <p:nvSpPr>
          <p:cNvPr id="4" name="Text Placeholder 3">
            <a:extLst>
              <a:ext uri="{FF2B5EF4-FFF2-40B4-BE49-F238E27FC236}">
                <a16:creationId xmlns:a16="http://schemas.microsoft.com/office/drawing/2014/main" id="{B0320DF6-7797-4C82-AE4D-1A673E50239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946290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B62B8-66A2-47E5-9B68-EB37BB1565B9}"/>
              </a:ext>
            </a:extLst>
          </p:cNvPr>
          <p:cNvSpPr>
            <a:spLocks noGrp="1"/>
          </p:cNvSpPr>
          <p:nvPr>
            <p:ph type="title"/>
          </p:nvPr>
        </p:nvSpPr>
        <p:spPr/>
        <p:txBody>
          <a:bodyPr/>
          <a:lstStyle/>
          <a:p>
            <a:r>
              <a:rPr lang="en-US"/>
              <a:t>Facebook FB - Own Posts Table w. Custom I-Rate (Insights) | KOSÉ - 6 of 17</a:t>
            </a:r>
          </a:p>
        </p:txBody>
      </p:sp>
      <p:graphicFrame>
        <p:nvGraphicFramePr>
          <p:cNvPr id="5" name="Table Placeholder 4">
            <a:extLst>
              <a:ext uri="{FF2B5EF4-FFF2-40B4-BE49-F238E27FC236}">
                <a16:creationId xmlns:a16="http://schemas.microsoft.com/office/drawing/2014/main" id="{7C4AE969-4937-409C-8CFC-BBED30BD02E2}"/>
              </a:ext>
            </a:extLst>
          </p:cNvPr>
          <p:cNvGraphicFramePr>
            <a:graphicFrameLocks noGrp="1"/>
          </p:cNvGraphicFramePr>
          <p:nvPr>
            <p:ph type="tbl" sz="quarter" idx="13"/>
            <p:extLst>
              <p:ext uri="{D42A27DB-BD31-4B8C-83A1-F6EECF244321}">
                <p14:modId xmlns:p14="http://schemas.microsoft.com/office/powerpoint/2010/main" val="266304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29728758"/>
                    </a:ext>
                  </a:extLst>
                </a:gridCol>
                <a:gridCol w="658368">
                  <a:extLst>
                    <a:ext uri="{9D8B030D-6E8A-4147-A177-3AD203B41FA5}">
                      <a16:colId xmlns:a16="http://schemas.microsoft.com/office/drawing/2014/main" val="2639099329"/>
                    </a:ext>
                  </a:extLst>
                </a:gridCol>
                <a:gridCol w="658368">
                  <a:extLst>
                    <a:ext uri="{9D8B030D-6E8A-4147-A177-3AD203B41FA5}">
                      <a16:colId xmlns:a16="http://schemas.microsoft.com/office/drawing/2014/main" val="3280532386"/>
                    </a:ext>
                  </a:extLst>
                </a:gridCol>
                <a:gridCol w="576072">
                  <a:extLst>
                    <a:ext uri="{9D8B030D-6E8A-4147-A177-3AD203B41FA5}">
                      <a16:colId xmlns:a16="http://schemas.microsoft.com/office/drawing/2014/main" val="3260765127"/>
                    </a:ext>
                  </a:extLst>
                </a:gridCol>
                <a:gridCol w="576072">
                  <a:extLst>
                    <a:ext uri="{9D8B030D-6E8A-4147-A177-3AD203B41FA5}">
                      <a16:colId xmlns:a16="http://schemas.microsoft.com/office/drawing/2014/main" val="102415897"/>
                    </a:ext>
                  </a:extLst>
                </a:gridCol>
                <a:gridCol w="493776">
                  <a:extLst>
                    <a:ext uri="{9D8B030D-6E8A-4147-A177-3AD203B41FA5}">
                      <a16:colId xmlns:a16="http://schemas.microsoft.com/office/drawing/2014/main" val="3664525094"/>
                    </a:ext>
                  </a:extLst>
                </a:gridCol>
                <a:gridCol w="576072">
                  <a:extLst>
                    <a:ext uri="{9D8B030D-6E8A-4147-A177-3AD203B41FA5}">
                      <a16:colId xmlns:a16="http://schemas.microsoft.com/office/drawing/2014/main" val="866068505"/>
                    </a:ext>
                  </a:extLst>
                </a:gridCol>
                <a:gridCol w="576072">
                  <a:extLst>
                    <a:ext uri="{9D8B030D-6E8A-4147-A177-3AD203B41FA5}">
                      <a16:colId xmlns:a16="http://schemas.microsoft.com/office/drawing/2014/main" val="311949973"/>
                    </a:ext>
                  </a:extLst>
                </a:gridCol>
                <a:gridCol w="576072">
                  <a:extLst>
                    <a:ext uri="{9D8B030D-6E8A-4147-A177-3AD203B41FA5}">
                      <a16:colId xmlns:a16="http://schemas.microsoft.com/office/drawing/2014/main" val="3037993541"/>
                    </a:ext>
                  </a:extLst>
                </a:gridCol>
                <a:gridCol w="576072">
                  <a:extLst>
                    <a:ext uri="{9D8B030D-6E8A-4147-A177-3AD203B41FA5}">
                      <a16:colId xmlns:a16="http://schemas.microsoft.com/office/drawing/2014/main" val="1933852150"/>
                    </a:ext>
                  </a:extLst>
                </a:gridCol>
                <a:gridCol w="576072">
                  <a:extLst>
                    <a:ext uri="{9D8B030D-6E8A-4147-A177-3AD203B41FA5}">
                      <a16:colId xmlns:a16="http://schemas.microsoft.com/office/drawing/2014/main" val="476289590"/>
                    </a:ext>
                  </a:extLst>
                </a:gridCol>
                <a:gridCol w="329184">
                  <a:extLst>
                    <a:ext uri="{9D8B030D-6E8A-4147-A177-3AD203B41FA5}">
                      <a16:colId xmlns:a16="http://schemas.microsoft.com/office/drawing/2014/main" val="4272609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258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- 2019-12-18 09:58:26</a:t>
                      </a:r>
                      <a:r>
                        <a:rPr kumimoji="0" lang="en-US" sz="1000" b="0" i="0" u="none" strike="noStrike" kern="1200" cap="none" spc="0" normalizeH="0" baseline="0" noProof="0">
                          <a:ln>
                            <a:noFill/>
                          </a:ln>
                          <a:solidFill>
                            <a:prstClr val="black"/>
                          </a:solidFill>
                          <a:effectLst/>
                          <a:uLnTx/>
                          <a:uFillTx/>
                          <a:latin typeface="+mn-lt"/>
                          <a:ea typeface="+mn-ea"/>
                          <a:cs typeface="+mn-cs"/>
                        </a:rPr>
                        <a:t>
 Visit us at  Aeon Bukit Indah this week (17-22 Dec) for more souffle softness 😍&amp; Get your Xmas Beauty Treats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23442954"/>
                  </a:ext>
                </a:extLst>
              </a:tr>
            </a:tbl>
          </a:graphicData>
        </a:graphic>
      </p:graphicFrame>
      <p:sp>
        <p:nvSpPr>
          <p:cNvPr id="4" name="Text Placeholder 3">
            <a:extLst>
              <a:ext uri="{FF2B5EF4-FFF2-40B4-BE49-F238E27FC236}">
                <a16:creationId xmlns:a16="http://schemas.microsoft.com/office/drawing/2014/main" id="{1EEA0826-0241-480D-9A92-20C2615B6CCE}"/>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957611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DAEDB-3A90-4F42-B92D-6DBFF3A0579A}"/>
              </a:ext>
            </a:extLst>
          </p:cNvPr>
          <p:cNvSpPr>
            <a:spLocks noGrp="1"/>
          </p:cNvSpPr>
          <p:nvPr>
            <p:ph type="title"/>
          </p:nvPr>
        </p:nvSpPr>
        <p:spPr/>
        <p:txBody>
          <a:bodyPr/>
          <a:lstStyle/>
          <a:p>
            <a:r>
              <a:rPr lang="en-US"/>
              <a:t>Facebook FB - Own Posts Table w. Custom I-Rate (Insights) | KOSÉ - 7 of 17</a:t>
            </a:r>
          </a:p>
        </p:txBody>
      </p:sp>
      <p:graphicFrame>
        <p:nvGraphicFramePr>
          <p:cNvPr id="5" name="Table Placeholder 4">
            <a:extLst>
              <a:ext uri="{FF2B5EF4-FFF2-40B4-BE49-F238E27FC236}">
                <a16:creationId xmlns:a16="http://schemas.microsoft.com/office/drawing/2014/main" id="{13714971-27EC-4A9C-8699-041E51CDC17C}"/>
              </a:ext>
            </a:extLst>
          </p:cNvPr>
          <p:cNvGraphicFramePr>
            <a:graphicFrameLocks noGrp="1"/>
          </p:cNvGraphicFramePr>
          <p:nvPr>
            <p:ph type="tbl" sz="quarter" idx="13"/>
            <p:extLst>
              <p:ext uri="{D42A27DB-BD31-4B8C-83A1-F6EECF244321}">
                <p14:modId xmlns:p14="http://schemas.microsoft.com/office/powerpoint/2010/main" val="517699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2982004"/>
                    </a:ext>
                  </a:extLst>
                </a:gridCol>
                <a:gridCol w="658368">
                  <a:extLst>
                    <a:ext uri="{9D8B030D-6E8A-4147-A177-3AD203B41FA5}">
                      <a16:colId xmlns:a16="http://schemas.microsoft.com/office/drawing/2014/main" val="1594520898"/>
                    </a:ext>
                  </a:extLst>
                </a:gridCol>
                <a:gridCol w="658368">
                  <a:extLst>
                    <a:ext uri="{9D8B030D-6E8A-4147-A177-3AD203B41FA5}">
                      <a16:colId xmlns:a16="http://schemas.microsoft.com/office/drawing/2014/main" val="3794722785"/>
                    </a:ext>
                  </a:extLst>
                </a:gridCol>
                <a:gridCol w="576072">
                  <a:extLst>
                    <a:ext uri="{9D8B030D-6E8A-4147-A177-3AD203B41FA5}">
                      <a16:colId xmlns:a16="http://schemas.microsoft.com/office/drawing/2014/main" val="3724889898"/>
                    </a:ext>
                  </a:extLst>
                </a:gridCol>
                <a:gridCol w="576072">
                  <a:extLst>
                    <a:ext uri="{9D8B030D-6E8A-4147-A177-3AD203B41FA5}">
                      <a16:colId xmlns:a16="http://schemas.microsoft.com/office/drawing/2014/main" val="3964258699"/>
                    </a:ext>
                  </a:extLst>
                </a:gridCol>
                <a:gridCol w="493776">
                  <a:extLst>
                    <a:ext uri="{9D8B030D-6E8A-4147-A177-3AD203B41FA5}">
                      <a16:colId xmlns:a16="http://schemas.microsoft.com/office/drawing/2014/main" val="1120494373"/>
                    </a:ext>
                  </a:extLst>
                </a:gridCol>
                <a:gridCol w="576072">
                  <a:extLst>
                    <a:ext uri="{9D8B030D-6E8A-4147-A177-3AD203B41FA5}">
                      <a16:colId xmlns:a16="http://schemas.microsoft.com/office/drawing/2014/main" val="771726168"/>
                    </a:ext>
                  </a:extLst>
                </a:gridCol>
                <a:gridCol w="576072">
                  <a:extLst>
                    <a:ext uri="{9D8B030D-6E8A-4147-A177-3AD203B41FA5}">
                      <a16:colId xmlns:a16="http://schemas.microsoft.com/office/drawing/2014/main" val="3782223612"/>
                    </a:ext>
                  </a:extLst>
                </a:gridCol>
                <a:gridCol w="576072">
                  <a:extLst>
                    <a:ext uri="{9D8B030D-6E8A-4147-A177-3AD203B41FA5}">
                      <a16:colId xmlns:a16="http://schemas.microsoft.com/office/drawing/2014/main" val="2005666642"/>
                    </a:ext>
                  </a:extLst>
                </a:gridCol>
                <a:gridCol w="576072">
                  <a:extLst>
                    <a:ext uri="{9D8B030D-6E8A-4147-A177-3AD203B41FA5}">
                      <a16:colId xmlns:a16="http://schemas.microsoft.com/office/drawing/2014/main" val="591152677"/>
                    </a:ext>
                  </a:extLst>
                </a:gridCol>
                <a:gridCol w="576072">
                  <a:extLst>
                    <a:ext uri="{9D8B030D-6E8A-4147-A177-3AD203B41FA5}">
                      <a16:colId xmlns:a16="http://schemas.microsoft.com/office/drawing/2014/main" val="1112236805"/>
                    </a:ext>
                  </a:extLst>
                </a:gridCol>
                <a:gridCol w="329184">
                  <a:extLst>
                    <a:ext uri="{9D8B030D-6E8A-4147-A177-3AD203B41FA5}">
                      <a16:colId xmlns:a16="http://schemas.microsoft.com/office/drawing/2014/main" val="328276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540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- 2019-12-17 13:24:00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2. You have walked away with a KOSÉ Christmas Box with KOSÉ products worth RM250 each. Kindly check your Messenger to find out how to claim your prize.
Thank you for participating, The Christmas Chatbot is still available, don't forget to interact with us for the next 4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8284115"/>
                  </a:ext>
                </a:extLst>
              </a:tr>
            </a:tbl>
          </a:graphicData>
        </a:graphic>
      </p:graphicFrame>
      <p:sp>
        <p:nvSpPr>
          <p:cNvPr id="4" name="Text Placeholder 3">
            <a:extLst>
              <a:ext uri="{FF2B5EF4-FFF2-40B4-BE49-F238E27FC236}">
                <a16:creationId xmlns:a16="http://schemas.microsoft.com/office/drawing/2014/main" id="{4024B7EB-8D4A-4769-BD9A-CFD4F3C80514}"/>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86966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AFE76-CD1E-4135-8096-2936AAF830B9}"/>
              </a:ext>
            </a:extLst>
          </p:cNvPr>
          <p:cNvSpPr>
            <a:spLocks noGrp="1"/>
          </p:cNvSpPr>
          <p:nvPr>
            <p:ph type="title"/>
          </p:nvPr>
        </p:nvSpPr>
        <p:spPr/>
        <p:txBody>
          <a:bodyPr/>
          <a:lstStyle/>
          <a:p>
            <a:r>
              <a:rPr lang="en-US"/>
              <a:t>Facebook FB - Own Posts Table w. Custom I-Rate (Insights) | KOSÉ - 8 of 17</a:t>
            </a:r>
          </a:p>
        </p:txBody>
      </p:sp>
      <p:graphicFrame>
        <p:nvGraphicFramePr>
          <p:cNvPr id="5" name="Table Placeholder 4">
            <a:extLst>
              <a:ext uri="{FF2B5EF4-FFF2-40B4-BE49-F238E27FC236}">
                <a16:creationId xmlns:a16="http://schemas.microsoft.com/office/drawing/2014/main" id="{EE4A2BDD-5CAE-4F2B-B4BC-36FBACFCA938}"/>
              </a:ext>
            </a:extLst>
          </p:cNvPr>
          <p:cNvGraphicFramePr>
            <a:graphicFrameLocks noGrp="1"/>
          </p:cNvGraphicFramePr>
          <p:nvPr>
            <p:ph type="tbl" sz="quarter" idx="13"/>
            <p:extLst>
              <p:ext uri="{D42A27DB-BD31-4B8C-83A1-F6EECF244321}">
                <p14:modId xmlns:p14="http://schemas.microsoft.com/office/powerpoint/2010/main" val="3890226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85263774"/>
                    </a:ext>
                  </a:extLst>
                </a:gridCol>
                <a:gridCol w="658368">
                  <a:extLst>
                    <a:ext uri="{9D8B030D-6E8A-4147-A177-3AD203B41FA5}">
                      <a16:colId xmlns:a16="http://schemas.microsoft.com/office/drawing/2014/main" val="1038946470"/>
                    </a:ext>
                  </a:extLst>
                </a:gridCol>
                <a:gridCol w="658368">
                  <a:extLst>
                    <a:ext uri="{9D8B030D-6E8A-4147-A177-3AD203B41FA5}">
                      <a16:colId xmlns:a16="http://schemas.microsoft.com/office/drawing/2014/main" val="3433205067"/>
                    </a:ext>
                  </a:extLst>
                </a:gridCol>
                <a:gridCol w="576072">
                  <a:extLst>
                    <a:ext uri="{9D8B030D-6E8A-4147-A177-3AD203B41FA5}">
                      <a16:colId xmlns:a16="http://schemas.microsoft.com/office/drawing/2014/main" val="206407091"/>
                    </a:ext>
                  </a:extLst>
                </a:gridCol>
                <a:gridCol w="576072">
                  <a:extLst>
                    <a:ext uri="{9D8B030D-6E8A-4147-A177-3AD203B41FA5}">
                      <a16:colId xmlns:a16="http://schemas.microsoft.com/office/drawing/2014/main" val="4171583191"/>
                    </a:ext>
                  </a:extLst>
                </a:gridCol>
                <a:gridCol w="493776">
                  <a:extLst>
                    <a:ext uri="{9D8B030D-6E8A-4147-A177-3AD203B41FA5}">
                      <a16:colId xmlns:a16="http://schemas.microsoft.com/office/drawing/2014/main" val="3371412911"/>
                    </a:ext>
                  </a:extLst>
                </a:gridCol>
                <a:gridCol w="576072">
                  <a:extLst>
                    <a:ext uri="{9D8B030D-6E8A-4147-A177-3AD203B41FA5}">
                      <a16:colId xmlns:a16="http://schemas.microsoft.com/office/drawing/2014/main" val="2162775155"/>
                    </a:ext>
                  </a:extLst>
                </a:gridCol>
                <a:gridCol w="576072">
                  <a:extLst>
                    <a:ext uri="{9D8B030D-6E8A-4147-A177-3AD203B41FA5}">
                      <a16:colId xmlns:a16="http://schemas.microsoft.com/office/drawing/2014/main" val="1161622438"/>
                    </a:ext>
                  </a:extLst>
                </a:gridCol>
                <a:gridCol w="576072">
                  <a:extLst>
                    <a:ext uri="{9D8B030D-6E8A-4147-A177-3AD203B41FA5}">
                      <a16:colId xmlns:a16="http://schemas.microsoft.com/office/drawing/2014/main" val="3322227725"/>
                    </a:ext>
                  </a:extLst>
                </a:gridCol>
                <a:gridCol w="576072">
                  <a:extLst>
                    <a:ext uri="{9D8B030D-6E8A-4147-A177-3AD203B41FA5}">
                      <a16:colId xmlns:a16="http://schemas.microsoft.com/office/drawing/2014/main" val="3808982657"/>
                    </a:ext>
                  </a:extLst>
                </a:gridCol>
                <a:gridCol w="576072">
                  <a:extLst>
                    <a:ext uri="{9D8B030D-6E8A-4147-A177-3AD203B41FA5}">
                      <a16:colId xmlns:a16="http://schemas.microsoft.com/office/drawing/2014/main" val="3195640610"/>
                    </a:ext>
                  </a:extLst>
                </a:gridCol>
                <a:gridCol w="329184">
                  <a:extLst>
                    <a:ext uri="{9D8B030D-6E8A-4147-A177-3AD203B41FA5}">
                      <a16:colId xmlns:a16="http://schemas.microsoft.com/office/drawing/2014/main" val="1901809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374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- 2019-12-16 12:05:42</a:t>
                      </a:r>
                      <a:r>
                        <a:rPr kumimoji="0" lang="en-US" sz="1000" b="0" i="0" u="none" strike="noStrike" kern="1200" cap="none" spc="0" normalizeH="0" baseline="0" noProof="0">
                          <a:ln>
                            <a:noFill/>
                          </a:ln>
                          <a:solidFill>
                            <a:prstClr val="black"/>
                          </a:solidFill>
                          <a:effectLst/>
                          <a:uLnTx/>
                          <a:uFillTx/>
                          <a:latin typeface="+mn-lt"/>
                          <a:ea typeface="+mn-ea"/>
                          <a:cs typeface="+mn-cs"/>
                        </a:rPr>
                        <a:t>
 'Tis the season to stock up on beauty care with these limited-time deals! 🤩Check out our christmas sets for moisturising and complete skincare!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8139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- 2019-12-11 23:59:00</a:t>
                      </a:r>
                      <a:r>
                        <a:rPr kumimoji="0" lang="en-US" sz="1000" b="0" i="0" u="none" strike="noStrike" kern="1200" cap="none" spc="0" normalizeH="0" baseline="0" noProof="0">
                          <a:ln>
                            <a:noFill/>
                          </a:ln>
                          <a:solidFill>
                            <a:prstClr val="black"/>
                          </a:solidFill>
                          <a:effectLst/>
                          <a:uLnTx/>
                          <a:uFillTx/>
                          <a:latin typeface="+mn-lt"/>
                          <a:ea typeface="+mn-ea"/>
                          <a:cs typeface="+mn-cs"/>
                        </a:rPr>
                        <a:t>
 🎊It’s Happening 🎊 😍😍
Checkout your shopping cart with all of your KOSÉ exclusive sets today!
🎁Save up to 52% on exclusive beauty sets
🎁Storewide free shipping 
Check out your shopping cart with all of your KOSÉ exclusive sets today! out during our flash sale.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7022833"/>
                  </a:ext>
                </a:extLst>
              </a:tr>
            </a:tbl>
          </a:graphicData>
        </a:graphic>
      </p:graphicFrame>
      <p:sp>
        <p:nvSpPr>
          <p:cNvPr id="4" name="Text Placeholder 3">
            <a:extLst>
              <a:ext uri="{FF2B5EF4-FFF2-40B4-BE49-F238E27FC236}">
                <a16:creationId xmlns:a16="http://schemas.microsoft.com/office/drawing/2014/main" id="{99ADBC5F-C5A7-4001-8D7C-259A2168778C}"/>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614718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2EFE-8824-417C-A6B9-20A1DF10B912}"/>
              </a:ext>
            </a:extLst>
          </p:cNvPr>
          <p:cNvSpPr>
            <a:spLocks noGrp="1"/>
          </p:cNvSpPr>
          <p:nvPr>
            <p:ph type="title"/>
          </p:nvPr>
        </p:nvSpPr>
        <p:spPr/>
        <p:txBody>
          <a:bodyPr/>
          <a:lstStyle/>
          <a:p>
            <a:r>
              <a:rPr lang="en-US"/>
              <a:t>Facebook FB - Own Posts Table w. Custom I-Rate (Insights) | KOSÉ - 9 of 17</a:t>
            </a:r>
          </a:p>
        </p:txBody>
      </p:sp>
      <p:graphicFrame>
        <p:nvGraphicFramePr>
          <p:cNvPr id="5" name="Table Placeholder 4">
            <a:extLst>
              <a:ext uri="{FF2B5EF4-FFF2-40B4-BE49-F238E27FC236}">
                <a16:creationId xmlns:a16="http://schemas.microsoft.com/office/drawing/2014/main" id="{77CC2C00-1EB0-467B-AD74-20534E7F6F7C}"/>
              </a:ext>
            </a:extLst>
          </p:cNvPr>
          <p:cNvGraphicFramePr>
            <a:graphicFrameLocks noGrp="1"/>
          </p:cNvGraphicFramePr>
          <p:nvPr>
            <p:ph type="tbl" sz="quarter" idx="13"/>
            <p:extLst>
              <p:ext uri="{D42A27DB-BD31-4B8C-83A1-F6EECF244321}">
                <p14:modId xmlns:p14="http://schemas.microsoft.com/office/powerpoint/2010/main" val="205080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117501"/>
                    </a:ext>
                  </a:extLst>
                </a:gridCol>
                <a:gridCol w="658368">
                  <a:extLst>
                    <a:ext uri="{9D8B030D-6E8A-4147-A177-3AD203B41FA5}">
                      <a16:colId xmlns:a16="http://schemas.microsoft.com/office/drawing/2014/main" val="2548644645"/>
                    </a:ext>
                  </a:extLst>
                </a:gridCol>
                <a:gridCol w="658368">
                  <a:extLst>
                    <a:ext uri="{9D8B030D-6E8A-4147-A177-3AD203B41FA5}">
                      <a16:colId xmlns:a16="http://schemas.microsoft.com/office/drawing/2014/main" val="561286767"/>
                    </a:ext>
                  </a:extLst>
                </a:gridCol>
                <a:gridCol w="576072">
                  <a:extLst>
                    <a:ext uri="{9D8B030D-6E8A-4147-A177-3AD203B41FA5}">
                      <a16:colId xmlns:a16="http://schemas.microsoft.com/office/drawing/2014/main" val="2399729165"/>
                    </a:ext>
                  </a:extLst>
                </a:gridCol>
                <a:gridCol w="576072">
                  <a:extLst>
                    <a:ext uri="{9D8B030D-6E8A-4147-A177-3AD203B41FA5}">
                      <a16:colId xmlns:a16="http://schemas.microsoft.com/office/drawing/2014/main" val="1969427478"/>
                    </a:ext>
                  </a:extLst>
                </a:gridCol>
                <a:gridCol w="493776">
                  <a:extLst>
                    <a:ext uri="{9D8B030D-6E8A-4147-A177-3AD203B41FA5}">
                      <a16:colId xmlns:a16="http://schemas.microsoft.com/office/drawing/2014/main" val="2638708355"/>
                    </a:ext>
                  </a:extLst>
                </a:gridCol>
                <a:gridCol w="576072">
                  <a:extLst>
                    <a:ext uri="{9D8B030D-6E8A-4147-A177-3AD203B41FA5}">
                      <a16:colId xmlns:a16="http://schemas.microsoft.com/office/drawing/2014/main" val="4109134567"/>
                    </a:ext>
                  </a:extLst>
                </a:gridCol>
                <a:gridCol w="576072">
                  <a:extLst>
                    <a:ext uri="{9D8B030D-6E8A-4147-A177-3AD203B41FA5}">
                      <a16:colId xmlns:a16="http://schemas.microsoft.com/office/drawing/2014/main" val="488550607"/>
                    </a:ext>
                  </a:extLst>
                </a:gridCol>
                <a:gridCol w="576072">
                  <a:extLst>
                    <a:ext uri="{9D8B030D-6E8A-4147-A177-3AD203B41FA5}">
                      <a16:colId xmlns:a16="http://schemas.microsoft.com/office/drawing/2014/main" val="2442138626"/>
                    </a:ext>
                  </a:extLst>
                </a:gridCol>
                <a:gridCol w="576072">
                  <a:extLst>
                    <a:ext uri="{9D8B030D-6E8A-4147-A177-3AD203B41FA5}">
                      <a16:colId xmlns:a16="http://schemas.microsoft.com/office/drawing/2014/main" val="4180893952"/>
                    </a:ext>
                  </a:extLst>
                </a:gridCol>
                <a:gridCol w="576072">
                  <a:extLst>
                    <a:ext uri="{9D8B030D-6E8A-4147-A177-3AD203B41FA5}">
                      <a16:colId xmlns:a16="http://schemas.microsoft.com/office/drawing/2014/main" val="1028128007"/>
                    </a:ext>
                  </a:extLst>
                </a:gridCol>
                <a:gridCol w="329184">
                  <a:extLst>
                    <a:ext uri="{9D8B030D-6E8A-4147-A177-3AD203B41FA5}">
                      <a16:colId xmlns:a16="http://schemas.microsoft.com/office/drawing/2014/main" val="2723797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855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- 2019-12-10 16:32:54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1. You have walked away with a KOSÉ Christmas Box with KOSÉ products worth RM250 each. Kindly check your Messenger to find out how to claim your prize. 
Thank you for participating, The Christmas Chatbot is still available, don't forget to interact with us for the next 5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8008200"/>
                  </a:ext>
                </a:extLst>
              </a:tr>
            </a:tbl>
          </a:graphicData>
        </a:graphic>
      </p:graphicFrame>
      <p:sp>
        <p:nvSpPr>
          <p:cNvPr id="4" name="Text Placeholder 3">
            <a:extLst>
              <a:ext uri="{FF2B5EF4-FFF2-40B4-BE49-F238E27FC236}">
                <a16:creationId xmlns:a16="http://schemas.microsoft.com/office/drawing/2014/main" id="{160636C6-13EC-41FD-83A5-F5FBFF8FC25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300848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D938B-F7C8-470B-87CA-68C6DF33724F}"/>
              </a:ext>
            </a:extLst>
          </p:cNvPr>
          <p:cNvSpPr>
            <a:spLocks noGrp="1"/>
          </p:cNvSpPr>
          <p:nvPr>
            <p:ph type="title"/>
          </p:nvPr>
        </p:nvSpPr>
        <p:spPr/>
        <p:txBody>
          <a:bodyPr/>
          <a:lstStyle/>
          <a:p>
            <a:r>
              <a:rPr lang="en-US"/>
              <a:t>Facebook FB - Own Posts Table w. Custom I-Rate (Insights) | KOSÉ - 10 of 17</a:t>
            </a:r>
          </a:p>
        </p:txBody>
      </p:sp>
      <p:graphicFrame>
        <p:nvGraphicFramePr>
          <p:cNvPr id="5" name="Table Placeholder 4">
            <a:extLst>
              <a:ext uri="{FF2B5EF4-FFF2-40B4-BE49-F238E27FC236}">
                <a16:creationId xmlns:a16="http://schemas.microsoft.com/office/drawing/2014/main" id="{6D3223CB-4B68-4B74-8B69-AE6BD7D5265C}"/>
              </a:ext>
            </a:extLst>
          </p:cNvPr>
          <p:cNvGraphicFramePr>
            <a:graphicFrameLocks noGrp="1"/>
          </p:cNvGraphicFramePr>
          <p:nvPr>
            <p:ph type="tbl" sz="quarter" idx="13"/>
            <p:extLst>
              <p:ext uri="{D42A27DB-BD31-4B8C-83A1-F6EECF244321}">
                <p14:modId xmlns:p14="http://schemas.microsoft.com/office/powerpoint/2010/main" val="279163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44556388"/>
                    </a:ext>
                  </a:extLst>
                </a:gridCol>
                <a:gridCol w="658368">
                  <a:extLst>
                    <a:ext uri="{9D8B030D-6E8A-4147-A177-3AD203B41FA5}">
                      <a16:colId xmlns:a16="http://schemas.microsoft.com/office/drawing/2014/main" val="3961063804"/>
                    </a:ext>
                  </a:extLst>
                </a:gridCol>
                <a:gridCol w="658368">
                  <a:extLst>
                    <a:ext uri="{9D8B030D-6E8A-4147-A177-3AD203B41FA5}">
                      <a16:colId xmlns:a16="http://schemas.microsoft.com/office/drawing/2014/main" val="2474642126"/>
                    </a:ext>
                  </a:extLst>
                </a:gridCol>
                <a:gridCol w="576072">
                  <a:extLst>
                    <a:ext uri="{9D8B030D-6E8A-4147-A177-3AD203B41FA5}">
                      <a16:colId xmlns:a16="http://schemas.microsoft.com/office/drawing/2014/main" val="2021315250"/>
                    </a:ext>
                  </a:extLst>
                </a:gridCol>
                <a:gridCol w="576072">
                  <a:extLst>
                    <a:ext uri="{9D8B030D-6E8A-4147-A177-3AD203B41FA5}">
                      <a16:colId xmlns:a16="http://schemas.microsoft.com/office/drawing/2014/main" val="1378673650"/>
                    </a:ext>
                  </a:extLst>
                </a:gridCol>
                <a:gridCol w="493776">
                  <a:extLst>
                    <a:ext uri="{9D8B030D-6E8A-4147-A177-3AD203B41FA5}">
                      <a16:colId xmlns:a16="http://schemas.microsoft.com/office/drawing/2014/main" val="1432045956"/>
                    </a:ext>
                  </a:extLst>
                </a:gridCol>
                <a:gridCol w="576072">
                  <a:extLst>
                    <a:ext uri="{9D8B030D-6E8A-4147-A177-3AD203B41FA5}">
                      <a16:colId xmlns:a16="http://schemas.microsoft.com/office/drawing/2014/main" val="1206662101"/>
                    </a:ext>
                  </a:extLst>
                </a:gridCol>
                <a:gridCol w="576072">
                  <a:extLst>
                    <a:ext uri="{9D8B030D-6E8A-4147-A177-3AD203B41FA5}">
                      <a16:colId xmlns:a16="http://schemas.microsoft.com/office/drawing/2014/main" val="3962925460"/>
                    </a:ext>
                  </a:extLst>
                </a:gridCol>
                <a:gridCol w="576072">
                  <a:extLst>
                    <a:ext uri="{9D8B030D-6E8A-4147-A177-3AD203B41FA5}">
                      <a16:colId xmlns:a16="http://schemas.microsoft.com/office/drawing/2014/main" val="3242227851"/>
                    </a:ext>
                  </a:extLst>
                </a:gridCol>
                <a:gridCol w="576072">
                  <a:extLst>
                    <a:ext uri="{9D8B030D-6E8A-4147-A177-3AD203B41FA5}">
                      <a16:colId xmlns:a16="http://schemas.microsoft.com/office/drawing/2014/main" val="3477107874"/>
                    </a:ext>
                  </a:extLst>
                </a:gridCol>
                <a:gridCol w="576072">
                  <a:extLst>
                    <a:ext uri="{9D8B030D-6E8A-4147-A177-3AD203B41FA5}">
                      <a16:colId xmlns:a16="http://schemas.microsoft.com/office/drawing/2014/main" val="3914570128"/>
                    </a:ext>
                  </a:extLst>
                </a:gridCol>
                <a:gridCol w="329184">
                  <a:extLst>
                    <a:ext uri="{9D8B030D-6E8A-4147-A177-3AD203B41FA5}">
                      <a16:colId xmlns:a16="http://schemas.microsoft.com/office/drawing/2014/main" val="600671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874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- 2019-12-10 11:53:21</a:t>
                      </a:r>
                      <a:r>
                        <a:rPr kumimoji="0" lang="en-US" sz="1000" b="0" i="0" u="none" strike="noStrike" kern="1200" cap="none" spc="0" normalizeH="0" baseline="0" noProof="0">
                          <a:ln>
                            <a:noFill/>
                          </a:ln>
                          <a:solidFill>
                            <a:prstClr val="black"/>
                          </a:solidFill>
                          <a:effectLst/>
                          <a:uLnTx/>
                          <a:uFillTx/>
                          <a:latin typeface="+mn-lt"/>
                          <a:ea typeface="+mn-ea"/>
                          <a:cs typeface="+mn-cs"/>
                        </a:rPr>
                        <a:t>
 📢📢❄️KOSÉ 12.12 Grand Year End Sale❄️
Enjoy up to 52% OFF and free shipping storewide this 12.12.
Set your alarm and checkout your shopping cart at  these 2 time slots ⌛  to enjoy the best deals and free gifts!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5791940"/>
                  </a:ext>
                </a:extLst>
              </a:tr>
            </a:tbl>
          </a:graphicData>
        </a:graphic>
      </p:graphicFrame>
      <p:sp>
        <p:nvSpPr>
          <p:cNvPr id="4" name="Text Placeholder 3">
            <a:extLst>
              <a:ext uri="{FF2B5EF4-FFF2-40B4-BE49-F238E27FC236}">
                <a16:creationId xmlns:a16="http://schemas.microsoft.com/office/drawing/2014/main" id="{E3D61E08-092A-4F2B-9E69-41F426C72DF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986482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D8C3-1CCC-4E5F-B6D8-D089B58B751B}"/>
              </a:ext>
            </a:extLst>
          </p:cNvPr>
          <p:cNvSpPr>
            <a:spLocks noGrp="1"/>
          </p:cNvSpPr>
          <p:nvPr>
            <p:ph type="title"/>
          </p:nvPr>
        </p:nvSpPr>
        <p:spPr/>
        <p:txBody>
          <a:bodyPr/>
          <a:lstStyle/>
          <a:p>
            <a:r>
              <a:rPr lang="en-US"/>
              <a:t>Facebook FB - Own Posts Table w. Custom I-Rate (Insights) | KOSÉ - 11 of 17</a:t>
            </a:r>
          </a:p>
        </p:txBody>
      </p:sp>
      <p:graphicFrame>
        <p:nvGraphicFramePr>
          <p:cNvPr id="5" name="Table Placeholder 4">
            <a:extLst>
              <a:ext uri="{FF2B5EF4-FFF2-40B4-BE49-F238E27FC236}">
                <a16:creationId xmlns:a16="http://schemas.microsoft.com/office/drawing/2014/main" id="{D3C62710-A217-4F2F-A5C7-A00B2A88875D}"/>
              </a:ext>
            </a:extLst>
          </p:cNvPr>
          <p:cNvGraphicFramePr>
            <a:graphicFrameLocks noGrp="1"/>
          </p:cNvGraphicFramePr>
          <p:nvPr>
            <p:ph type="tbl" sz="quarter" idx="13"/>
            <p:extLst>
              <p:ext uri="{D42A27DB-BD31-4B8C-83A1-F6EECF244321}">
                <p14:modId xmlns:p14="http://schemas.microsoft.com/office/powerpoint/2010/main" val="347133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7063225"/>
                    </a:ext>
                  </a:extLst>
                </a:gridCol>
                <a:gridCol w="658368">
                  <a:extLst>
                    <a:ext uri="{9D8B030D-6E8A-4147-A177-3AD203B41FA5}">
                      <a16:colId xmlns:a16="http://schemas.microsoft.com/office/drawing/2014/main" val="2551637792"/>
                    </a:ext>
                  </a:extLst>
                </a:gridCol>
                <a:gridCol w="658368">
                  <a:extLst>
                    <a:ext uri="{9D8B030D-6E8A-4147-A177-3AD203B41FA5}">
                      <a16:colId xmlns:a16="http://schemas.microsoft.com/office/drawing/2014/main" val="3391535631"/>
                    </a:ext>
                  </a:extLst>
                </a:gridCol>
                <a:gridCol w="576072">
                  <a:extLst>
                    <a:ext uri="{9D8B030D-6E8A-4147-A177-3AD203B41FA5}">
                      <a16:colId xmlns:a16="http://schemas.microsoft.com/office/drawing/2014/main" val="3348458808"/>
                    </a:ext>
                  </a:extLst>
                </a:gridCol>
                <a:gridCol w="576072">
                  <a:extLst>
                    <a:ext uri="{9D8B030D-6E8A-4147-A177-3AD203B41FA5}">
                      <a16:colId xmlns:a16="http://schemas.microsoft.com/office/drawing/2014/main" val="2045220618"/>
                    </a:ext>
                  </a:extLst>
                </a:gridCol>
                <a:gridCol w="493776">
                  <a:extLst>
                    <a:ext uri="{9D8B030D-6E8A-4147-A177-3AD203B41FA5}">
                      <a16:colId xmlns:a16="http://schemas.microsoft.com/office/drawing/2014/main" val="426427849"/>
                    </a:ext>
                  </a:extLst>
                </a:gridCol>
                <a:gridCol w="576072">
                  <a:extLst>
                    <a:ext uri="{9D8B030D-6E8A-4147-A177-3AD203B41FA5}">
                      <a16:colId xmlns:a16="http://schemas.microsoft.com/office/drawing/2014/main" val="2289876148"/>
                    </a:ext>
                  </a:extLst>
                </a:gridCol>
                <a:gridCol w="576072">
                  <a:extLst>
                    <a:ext uri="{9D8B030D-6E8A-4147-A177-3AD203B41FA5}">
                      <a16:colId xmlns:a16="http://schemas.microsoft.com/office/drawing/2014/main" val="2247282099"/>
                    </a:ext>
                  </a:extLst>
                </a:gridCol>
                <a:gridCol w="576072">
                  <a:extLst>
                    <a:ext uri="{9D8B030D-6E8A-4147-A177-3AD203B41FA5}">
                      <a16:colId xmlns:a16="http://schemas.microsoft.com/office/drawing/2014/main" val="2106502005"/>
                    </a:ext>
                  </a:extLst>
                </a:gridCol>
                <a:gridCol w="576072">
                  <a:extLst>
                    <a:ext uri="{9D8B030D-6E8A-4147-A177-3AD203B41FA5}">
                      <a16:colId xmlns:a16="http://schemas.microsoft.com/office/drawing/2014/main" val="2607196592"/>
                    </a:ext>
                  </a:extLst>
                </a:gridCol>
                <a:gridCol w="576072">
                  <a:extLst>
                    <a:ext uri="{9D8B030D-6E8A-4147-A177-3AD203B41FA5}">
                      <a16:colId xmlns:a16="http://schemas.microsoft.com/office/drawing/2014/main" val="2524525843"/>
                    </a:ext>
                  </a:extLst>
                </a:gridCol>
                <a:gridCol w="329184">
                  <a:extLst>
                    <a:ext uri="{9D8B030D-6E8A-4147-A177-3AD203B41FA5}">
                      <a16:colId xmlns:a16="http://schemas.microsoft.com/office/drawing/2014/main" val="50715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062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- 2019-12-09 14:41:18</a:t>
                      </a:r>
                      <a:r>
                        <a:rPr kumimoji="0" lang="en-US" sz="1000" b="0" i="0" u="none" strike="noStrike" kern="1200" cap="none" spc="0" normalizeH="0" baseline="0" noProof="0">
                          <a:ln>
                            <a:noFill/>
                          </a:ln>
                          <a:solidFill>
                            <a:prstClr val="black"/>
                          </a:solidFill>
                          <a:effectLst/>
                          <a:uLnTx/>
                          <a:uFillTx/>
                          <a:latin typeface="+mn-lt"/>
                          <a:ea typeface="+mn-ea"/>
                          <a:cs typeface="+mn-cs"/>
                        </a:rPr>
                        <a:t>
 Our Ho-Ho-Holiday treats are here to spread joy and festive cheer. 🎉 Get these lovely little Christmas delights 🎁 when you make a minimum purchase of RM450*!
⭐Set A: RM450 &amp; above 
7pc Travel Kit
⭐Set B: RM850 &amp; above 
7 pc Travel Kit + JUNKISUI Pure Body Wash 500ml
⭐Set C: RM1300 &amp; above 
7 pc Travel Kit + JUNKISUI Pure Body Wash 500ml + INFINITY Advanced Moisture Concentrate Lotion 160ml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19648110"/>
                  </a:ext>
                </a:extLst>
              </a:tr>
            </a:tbl>
          </a:graphicData>
        </a:graphic>
      </p:graphicFrame>
      <p:sp>
        <p:nvSpPr>
          <p:cNvPr id="4" name="Text Placeholder 3">
            <a:extLst>
              <a:ext uri="{FF2B5EF4-FFF2-40B4-BE49-F238E27FC236}">
                <a16:creationId xmlns:a16="http://schemas.microsoft.com/office/drawing/2014/main" id="{066F18E2-4401-481E-9F43-14D98CD2A51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408762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CA683-BCC8-415E-B069-89831C2B9A9B}"/>
              </a:ext>
            </a:extLst>
          </p:cNvPr>
          <p:cNvSpPr>
            <a:spLocks noGrp="1"/>
          </p:cNvSpPr>
          <p:nvPr>
            <p:ph type="title"/>
          </p:nvPr>
        </p:nvSpPr>
        <p:spPr/>
        <p:txBody>
          <a:bodyPr/>
          <a:lstStyle/>
          <a:p>
            <a:r>
              <a:rPr lang="en-US"/>
              <a:t>Facebook FB - Own Posts Table w. Custom I-Rate (Insights) | KOSÉ - 12 of 17</a:t>
            </a:r>
          </a:p>
        </p:txBody>
      </p:sp>
      <p:graphicFrame>
        <p:nvGraphicFramePr>
          <p:cNvPr id="5" name="Table Placeholder 4">
            <a:extLst>
              <a:ext uri="{FF2B5EF4-FFF2-40B4-BE49-F238E27FC236}">
                <a16:creationId xmlns:a16="http://schemas.microsoft.com/office/drawing/2014/main" id="{F0385458-3DDD-4782-9985-CB62C0F09C89}"/>
              </a:ext>
            </a:extLst>
          </p:cNvPr>
          <p:cNvGraphicFramePr>
            <a:graphicFrameLocks noGrp="1"/>
          </p:cNvGraphicFramePr>
          <p:nvPr>
            <p:ph type="tbl" sz="quarter" idx="13"/>
            <p:extLst>
              <p:ext uri="{D42A27DB-BD31-4B8C-83A1-F6EECF244321}">
                <p14:modId xmlns:p14="http://schemas.microsoft.com/office/powerpoint/2010/main" val="220372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99145623"/>
                    </a:ext>
                  </a:extLst>
                </a:gridCol>
                <a:gridCol w="658368">
                  <a:extLst>
                    <a:ext uri="{9D8B030D-6E8A-4147-A177-3AD203B41FA5}">
                      <a16:colId xmlns:a16="http://schemas.microsoft.com/office/drawing/2014/main" val="1589099433"/>
                    </a:ext>
                  </a:extLst>
                </a:gridCol>
                <a:gridCol w="658368">
                  <a:extLst>
                    <a:ext uri="{9D8B030D-6E8A-4147-A177-3AD203B41FA5}">
                      <a16:colId xmlns:a16="http://schemas.microsoft.com/office/drawing/2014/main" val="1177485790"/>
                    </a:ext>
                  </a:extLst>
                </a:gridCol>
                <a:gridCol w="576072">
                  <a:extLst>
                    <a:ext uri="{9D8B030D-6E8A-4147-A177-3AD203B41FA5}">
                      <a16:colId xmlns:a16="http://schemas.microsoft.com/office/drawing/2014/main" val="1895015462"/>
                    </a:ext>
                  </a:extLst>
                </a:gridCol>
                <a:gridCol w="576072">
                  <a:extLst>
                    <a:ext uri="{9D8B030D-6E8A-4147-A177-3AD203B41FA5}">
                      <a16:colId xmlns:a16="http://schemas.microsoft.com/office/drawing/2014/main" val="1334934957"/>
                    </a:ext>
                  </a:extLst>
                </a:gridCol>
                <a:gridCol w="493776">
                  <a:extLst>
                    <a:ext uri="{9D8B030D-6E8A-4147-A177-3AD203B41FA5}">
                      <a16:colId xmlns:a16="http://schemas.microsoft.com/office/drawing/2014/main" val="539194653"/>
                    </a:ext>
                  </a:extLst>
                </a:gridCol>
                <a:gridCol w="576072">
                  <a:extLst>
                    <a:ext uri="{9D8B030D-6E8A-4147-A177-3AD203B41FA5}">
                      <a16:colId xmlns:a16="http://schemas.microsoft.com/office/drawing/2014/main" val="8417872"/>
                    </a:ext>
                  </a:extLst>
                </a:gridCol>
                <a:gridCol w="576072">
                  <a:extLst>
                    <a:ext uri="{9D8B030D-6E8A-4147-A177-3AD203B41FA5}">
                      <a16:colId xmlns:a16="http://schemas.microsoft.com/office/drawing/2014/main" val="1201645051"/>
                    </a:ext>
                  </a:extLst>
                </a:gridCol>
                <a:gridCol w="576072">
                  <a:extLst>
                    <a:ext uri="{9D8B030D-6E8A-4147-A177-3AD203B41FA5}">
                      <a16:colId xmlns:a16="http://schemas.microsoft.com/office/drawing/2014/main" val="1222589313"/>
                    </a:ext>
                  </a:extLst>
                </a:gridCol>
                <a:gridCol w="576072">
                  <a:extLst>
                    <a:ext uri="{9D8B030D-6E8A-4147-A177-3AD203B41FA5}">
                      <a16:colId xmlns:a16="http://schemas.microsoft.com/office/drawing/2014/main" val="3286950314"/>
                    </a:ext>
                  </a:extLst>
                </a:gridCol>
                <a:gridCol w="576072">
                  <a:extLst>
                    <a:ext uri="{9D8B030D-6E8A-4147-A177-3AD203B41FA5}">
                      <a16:colId xmlns:a16="http://schemas.microsoft.com/office/drawing/2014/main" val="3532742354"/>
                    </a:ext>
                  </a:extLst>
                </a:gridCol>
                <a:gridCol w="329184">
                  <a:extLst>
                    <a:ext uri="{9D8B030D-6E8A-4147-A177-3AD203B41FA5}">
                      <a16:colId xmlns:a16="http://schemas.microsoft.com/office/drawing/2014/main" val="311121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750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- 2019-12-06 19:19:44</a:t>
                      </a:r>
                      <a:r>
                        <a:rPr kumimoji="0" lang="en-US" sz="1000" b="0" i="0" u="none" strike="noStrike" kern="1200" cap="none" spc="0" normalizeH="0" baseline="0" noProof="0">
                          <a:ln>
                            <a:noFill/>
                          </a:ln>
                          <a:solidFill>
                            <a:prstClr val="black"/>
                          </a:solidFill>
                          <a:effectLst/>
                          <a:uLnTx/>
                          <a:uFillTx/>
                          <a:latin typeface="+mn-lt"/>
                          <a:ea typeface="+mn-ea"/>
                          <a:cs typeface="+mn-cs"/>
                        </a:rPr>
                        <a:t>
 Snap up the KOSÉ sets that you've been eyeing on. Save up to 52% on exclusive KOSÉ promo sets with storewide free shipping from KOSÉ Lazmall. You have 6 more days to fill your shopping cart with your favourite KOSÉ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3273650"/>
                  </a:ext>
                </a:extLst>
              </a:tr>
            </a:tbl>
          </a:graphicData>
        </a:graphic>
      </p:graphicFrame>
      <p:sp>
        <p:nvSpPr>
          <p:cNvPr id="4" name="Text Placeholder 3">
            <a:extLst>
              <a:ext uri="{FF2B5EF4-FFF2-40B4-BE49-F238E27FC236}">
                <a16:creationId xmlns:a16="http://schemas.microsoft.com/office/drawing/2014/main" id="{29F90B9D-7603-4E2B-A429-FB582A5E0F6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429796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2E10-5357-403E-B624-982131B0C20E}"/>
              </a:ext>
            </a:extLst>
          </p:cNvPr>
          <p:cNvSpPr>
            <a:spLocks noGrp="1"/>
          </p:cNvSpPr>
          <p:nvPr>
            <p:ph type="title"/>
          </p:nvPr>
        </p:nvSpPr>
        <p:spPr/>
        <p:txBody>
          <a:bodyPr/>
          <a:lstStyle/>
          <a:p>
            <a:r>
              <a:rPr lang="en-US"/>
              <a:t>Facebook FB - Own Posts Table w. Custom I-Rate (Insights) | KOSÉ - 13 of 17</a:t>
            </a:r>
          </a:p>
        </p:txBody>
      </p:sp>
      <p:graphicFrame>
        <p:nvGraphicFramePr>
          <p:cNvPr id="5" name="Table Placeholder 4">
            <a:extLst>
              <a:ext uri="{FF2B5EF4-FFF2-40B4-BE49-F238E27FC236}">
                <a16:creationId xmlns:a16="http://schemas.microsoft.com/office/drawing/2014/main" id="{BB65B1CA-2B78-473B-870F-FC6DAB95470D}"/>
              </a:ext>
            </a:extLst>
          </p:cNvPr>
          <p:cNvGraphicFramePr>
            <a:graphicFrameLocks noGrp="1"/>
          </p:cNvGraphicFramePr>
          <p:nvPr>
            <p:ph type="tbl" sz="quarter" idx="13"/>
            <p:extLst>
              <p:ext uri="{D42A27DB-BD31-4B8C-83A1-F6EECF244321}">
                <p14:modId xmlns:p14="http://schemas.microsoft.com/office/powerpoint/2010/main" val="1603724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13123031"/>
                    </a:ext>
                  </a:extLst>
                </a:gridCol>
                <a:gridCol w="658368">
                  <a:extLst>
                    <a:ext uri="{9D8B030D-6E8A-4147-A177-3AD203B41FA5}">
                      <a16:colId xmlns:a16="http://schemas.microsoft.com/office/drawing/2014/main" val="3308001456"/>
                    </a:ext>
                  </a:extLst>
                </a:gridCol>
                <a:gridCol w="658368">
                  <a:extLst>
                    <a:ext uri="{9D8B030D-6E8A-4147-A177-3AD203B41FA5}">
                      <a16:colId xmlns:a16="http://schemas.microsoft.com/office/drawing/2014/main" val="829960273"/>
                    </a:ext>
                  </a:extLst>
                </a:gridCol>
                <a:gridCol w="576072">
                  <a:extLst>
                    <a:ext uri="{9D8B030D-6E8A-4147-A177-3AD203B41FA5}">
                      <a16:colId xmlns:a16="http://schemas.microsoft.com/office/drawing/2014/main" val="3628311795"/>
                    </a:ext>
                  </a:extLst>
                </a:gridCol>
                <a:gridCol w="576072">
                  <a:extLst>
                    <a:ext uri="{9D8B030D-6E8A-4147-A177-3AD203B41FA5}">
                      <a16:colId xmlns:a16="http://schemas.microsoft.com/office/drawing/2014/main" val="3938111757"/>
                    </a:ext>
                  </a:extLst>
                </a:gridCol>
                <a:gridCol w="493776">
                  <a:extLst>
                    <a:ext uri="{9D8B030D-6E8A-4147-A177-3AD203B41FA5}">
                      <a16:colId xmlns:a16="http://schemas.microsoft.com/office/drawing/2014/main" val="3508370426"/>
                    </a:ext>
                  </a:extLst>
                </a:gridCol>
                <a:gridCol w="576072">
                  <a:extLst>
                    <a:ext uri="{9D8B030D-6E8A-4147-A177-3AD203B41FA5}">
                      <a16:colId xmlns:a16="http://schemas.microsoft.com/office/drawing/2014/main" val="1429283086"/>
                    </a:ext>
                  </a:extLst>
                </a:gridCol>
                <a:gridCol w="576072">
                  <a:extLst>
                    <a:ext uri="{9D8B030D-6E8A-4147-A177-3AD203B41FA5}">
                      <a16:colId xmlns:a16="http://schemas.microsoft.com/office/drawing/2014/main" val="623626649"/>
                    </a:ext>
                  </a:extLst>
                </a:gridCol>
                <a:gridCol w="576072">
                  <a:extLst>
                    <a:ext uri="{9D8B030D-6E8A-4147-A177-3AD203B41FA5}">
                      <a16:colId xmlns:a16="http://schemas.microsoft.com/office/drawing/2014/main" val="578633796"/>
                    </a:ext>
                  </a:extLst>
                </a:gridCol>
                <a:gridCol w="576072">
                  <a:extLst>
                    <a:ext uri="{9D8B030D-6E8A-4147-A177-3AD203B41FA5}">
                      <a16:colId xmlns:a16="http://schemas.microsoft.com/office/drawing/2014/main" val="2373126316"/>
                    </a:ext>
                  </a:extLst>
                </a:gridCol>
                <a:gridCol w="576072">
                  <a:extLst>
                    <a:ext uri="{9D8B030D-6E8A-4147-A177-3AD203B41FA5}">
                      <a16:colId xmlns:a16="http://schemas.microsoft.com/office/drawing/2014/main" val="1682603725"/>
                    </a:ext>
                  </a:extLst>
                </a:gridCol>
                <a:gridCol w="329184">
                  <a:extLst>
                    <a:ext uri="{9D8B030D-6E8A-4147-A177-3AD203B41FA5}">
                      <a16:colId xmlns:a16="http://schemas.microsoft.com/office/drawing/2014/main" val="3534535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290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- 2019-12-04 18:16:31</a:t>
                      </a:r>
                      <a:r>
                        <a:rPr kumimoji="0" lang="en-US" sz="1000" b="0" i="0" u="none" strike="noStrike" kern="1200" cap="none" spc="0" normalizeH="0" baseline="0" noProof="0">
                          <a:ln>
                            <a:noFill/>
                          </a:ln>
                          <a:solidFill>
                            <a:prstClr val="black"/>
                          </a:solidFill>
                          <a:effectLst/>
                          <a:uLnTx/>
                          <a:uFillTx/>
                          <a:latin typeface="+mn-lt"/>
                          <a:ea typeface="+mn-ea"/>
                          <a:cs typeface="+mn-cs"/>
                        </a:rPr>
                        <a:t>
 We’ve prepared presents made just for you. 😉 Watch the video for your ‘present’ 🎁 surprise!!
#kosemy #kosemalaysia #xmas #christmas #delightfulchristmas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0428336"/>
                  </a:ext>
                </a:extLst>
              </a:tr>
            </a:tbl>
          </a:graphicData>
        </a:graphic>
      </p:graphicFrame>
      <p:sp>
        <p:nvSpPr>
          <p:cNvPr id="4" name="Text Placeholder 3">
            <a:extLst>
              <a:ext uri="{FF2B5EF4-FFF2-40B4-BE49-F238E27FC236}">
                <a16:creationId xmlns:a16="http://schemas.microsoft.com/office/drawing/2014/main" id="{27FD75F0-211B-4A88-B95B-3B48722BB89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150322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46A44-F076-40C8-81CC-96C5C5474091}"/>
              </a:ext>
            </a:extLst>
          </p:cNvPr>
          <p:cNvSpPr>
            <a:spLocks noGrp="1"/>
          </p:cNvSpPr>
          <p:nvPr>
            <p:ph type="title"/>
          </p:nvPr>
        </p:nvSpPr>
        <p:spPr/>
        <p:txBody>
          <a:bodyPr/>
          <a:lstStyle/>
          <a:p>
            <a:r>
              <a:rPr lang="en-US"/>
              <a:t>Facebook FB - Own Posts Table w. Custom I-Rate (Insights) | KOSÉ - 14 of 17</a:t>
            </a:r>
          </a:p>
        </p:txBody>
      </p:sp>
      <p:graphicFrame>
        <p:nvGraphicFramePr>
          <p:cNvPr id="5" name="Table Placeholder 4">
            <a:extLst>
              <a:ext uri="{FF2B5EF4-FFF2-40B4-BE49-F238E27FC236}">
                <a16:creationId xmlns:a16="http://schemas.microsoft.com/office/drawing/2014/main" id="{B4840205-9956-42D7-97CC-58DFBD5EF446}"/>
              </a:ext>
            </a:extLst>
          </p:cNvPr>
          <p:cNvGraphicFramePr>
            <a:graphicFrameLocks noGrp="1"/>
          </p:cNvGraphicFramePr>
          <p:nvPr>
            <p:ph type="tbl" sz="quarter" idx="13"/>
            <p:extLst>
              <p:ext uri="{D42A27DB-BD31-4B8C-83A1-F6EECF244321}">
                <p14:modId xmlns:p14="http://schemas.microsoft.com/office/powerpoint/2010/main" val="1951924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75309426"/>
                    </a:ext>
                  </a:extLst>
                </a:gridCol>
                <a:gridCol w="658368">
                  <a:extLst>
                    <a:ext uri="{9D8B030D-6E8A-4147-A177-3AD203B41FA5}">
                      <a16:colId xmlns:a16="http://schemas.microsoft.com/office/drawing/2014/main" val="3995344835"/>
                    </a:ext>
                  </a:extLst>
                </a:gridCol>
                <a:gridCol w="658368">
                  <a:extLst>
                    <a:ext uri="{9D8B030D-6E8A-4147-A177-3AD203B41FA5}">
                      <a16:colId xmlns:a16="http://schemas.microsoft.com/office/drawing/2014/main" val="1116789655"/>
                    </a:ext>
                  </a:extLst>
                </a:gridCol>
                <a:gridCol w="576072">
                  <a:extLst>
                    <a:ext uri="{9D8B030D-6E8A-4147-A177-3AD203B41FA5}">
                      <a16:colId xmlns:a16="http://schemas.microsoft.com/office/drawing/2014/main" val="1316297172"/>
                    </a:ext>
                  </a:extLst>
                </a:gridCol>
                <a:gridCol w="576072">
                  <a:extLst>
                    <a:ext uri="{9D8B030D-6E8A-4147-A177-3AD203B41FA5}">
                      <a16:colId xmlns:a16="http://schemas.microsoft.com/office/drawing/2014/main" val="3198004715"/>
                    </a:ext>
                  </a:extLst>
                </a:gridCol>
                <a:gridCol w="493776">
                  <a:extLst>
                    <a:ext uri="{9D8B030D-6E8A-4147-A177-3AD203B41FA5}">
                      <a16:colId xmlns:a16="http://schemas.microsoft.com/office/drawing/2014/main" val="3940043696"/>
                    </a:ext>
                  </a:extLst>
                </a:gridCol>
                <a:gridCol w="576072">
                  <a:extLst>
                    <a:ext uri="{9D8B030D-6E8A-4147-A177-3AD203B41FA5}">
                      <a16:colId xmlns:a16="http://schemas.microsoft.com/office/drawing/2014/main" val="2576184869"/>
                    </a:ext>
                  </a:extLst>
                </a:gridCol>
                <a:gridCol w="576072">
                  <a:extLst>
                    <a:ext uri="{9D8B030D-6E8A-4147-A177-3AD203B41FA5}">
                      <a16:colId xmlns:a16="http://schemas.microsoft.com/office/drawing/2014/main" val="1261847192"/>
                    </a:ext>
                  </a:extLst>
                </a:gridCol>
                <a:gridCol w="576072">
                  <a:extLst>
                    <a:ext uri="{9D8B030D-6E8A-4147-A177-3AD203B41FA5}">
                      <a16:colId xmlns:a16="http://schemas.microsoft.com/office/drawing/2014/main" val="3372880014"/>
                    </a:ext>
                  </a:extLst>
                </a:gridCol>
                <a:gridCol w="576072">
                  <a:extLst>
                    <a:ext uri="{9D8B030D-6E8A-4147-A177-3AD203B41FA5}">
                      <a16:colId xmlns:a16="http://schemas.microsoft.com/office/drawing/2014/main" val="1743924223"/>
                    </a:ext>
                  </a:extLst>
                </a:gridCol>
                <a:gridCol w="576072">
                  <a:extLst>
                    <a:ext uri="{9D8B030D-6E8A-4147-A177-3AD203B41FA5}">
                      <a16:colId xmlns:a16="http://schemas.microsoft.com/office/drawing/2014/main" val="2863332459"/>
                    </a:ext>
                  </a:extLst>
                </a:gridCol>
                <a:gridCol w="329184">
                  <a:extLst>
                    <a:ext uri="{9D8B030D-6E8A-4147-A177-3AD203B41FA5}">
                      <a16:colId xmlns:a16="http://schemas.microsoft.com/office/drawing/2014/main" val="1232765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077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- 2019-12-02 14:44:40</a:t>
                      </a:r>
                      <a:r>
                        <a:rPr kumimoji="0" lang="en-US" sz="1000" b="0" i="0" u="none" strike="noStrike" kern="1200" cap="none" spc="0" normalizeH="0" baseline="0" noProof="0">
                          <a:ln>
                            <a:noFill/>
                          </a:ln>
                          <a:solidFill>
                            <a:prstClr val="black"/>
                          </a:solidFill>
                          <a:effectLst/>
                          <a:uLnTx/>
                          <a:uFillTx/>
                          <a:latin typeface="+mn-lt"/>
                          <a:ea typeface="+mn-ea"/>
                          <a:cs typeface="+mn-cs"/>
                        </a:rPr>
                        <a:t>
 It's the time of the year which we share the love and joy to our loyal fans! Message us and find out how you can save up to 46% on our KOSÉ Christmas Sets! 🎄
Remember to chat with us weekly, who knows you might stand a chance to win amazing prizes! 🎁
Send us a Message or comment ‘PM’ to interact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0952308"/>
                  </a:ext>
                </a:extLst>
              </a:tr>
            </a:tbl>
          </a:graphicData>
        </a:graphic>
      </p:graphicFrame>
      <p:sp>
        <p:nvSpPr>
          <p:cNvPr id="4" name="Text Placeholder 3">
            <a:extLst>
              <a:ext uri="{FF2B5EF4-FFF2-40B4-BE49-F238E27FC236}">
                <a16:creationId xmlns:a16="http://schemas.microsoft.com/office/drawing/2014/main" id="{A2F86F85-EA1B-49C1-8D02-D57BA3782B04}"/>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4181502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28CF5-39AB-437F-8124-74E4DF6AA0B1}"/>
              </a:ext>
            </a:extLst>
          </p:cNvPr>
          <p:cNvSpPr>
            <a:spLocks noGrp="1"/>
          </p:cNvSpPr>
          <p:nvPr>
            <p:ph type="title"/>
          </p:nvPr>
        </p:nvSpPr>
        <p:spPr/>
        <p:txBody>
          <a:bodyPr/>
          <a:lstStyle/>
          <a:p>
            <a:r>
              <a:rPr lang="en-US"/>
              <a:t>Facebook FB - Own Posts Table w. Custom I-Rate (Insights) | KOSÉ - 15 of 17</a:t>
            </a:r>
          </a:p>
        </p:txBody>
      </p:sp>
      <p:graphicFrame>
        <p:nvGraphicFramePr>
          <p:cNvPr id="5" name="Table Placeholder 4">
            <a:extLst>
              <a:ext uri="{FF2B5EF4-FFF2-40B4-BE49-F238E27FC236}">
                <a16:creationId xmlns:a16="http://schemas.microsoft.com/office/drawing/2014/main" id="{F2D77C84-A2AC-49D9-A1EA-16D4DD1C8488}"/>
              </a:ext>
            </a:extLst>
          </p:cNvPr>
          <p:cNvGraphicFramePr>
            <a:graphicFrameLocks noGrp="1"/>
          </p:cNvGraphicFramePr>
          <p:nvPr>
            <p:ph type="tbl" sz="quarter" idx="13"/>
            <p:extLst>
              <p:ext uri="{D42A27DB-BD31-4B8C-83A1-F6EECF244321}">
                <p14:modId xmlns:p14="http://schemas.microsoft.com/office/powerpoint/2010/main" val="483406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1717382"/>
                    </a:ext>
                  </a:extLst>
                </a:gridCol>
                <a:gridCol w="658368">
                  <a:extLst>
                    <a:ext uri="{9D8B030D-6E8A-4147-A177-3AD203B41FA5}">
                      <a16:colId xmlns:a16="http://schemas.microsoft.com/office/drawing/2014/main" val="3708451698"/>
                    </a:ext>
                  </a:extLst>
                </a:gridCol>
                <a:gridCol w="658368">
                  <a:extLst>
                    <a:ext uri="{9D8B030D-6E8A-4147-A177-3AD203B41FA5}">
                      <a16:colId xmlns:a16="http://schemas.microsoft.com/office/drawing/2014/main" val="1067031640"/>
                    </a:ext>
                  </a:extLst>
                </a:gridCol>
                <a:gridCol w="576072">
                  <a:extLst>
                    <a:ext uri="{9D8B030D-6E8A-4147-A177-3AD203B41FA5}">
                      <a16:colId xmlns:a16="http://schemas.microsoft.com/office/drawing/2014/main" val="4064364560"/>
                    </a:ext>
                  </a:extLst>
                </a:gridCol>
                <a:gridCol w="576072">
                  <a:extLst>
                    <a:ext uri="{9D8B030D-6E8A-4147-A177-3AD203B41FA5}">
                      <a16:colId xmlns:a16="http://schemas.microsoft.com/office/drawing/2014/main" val="2922119312"/>
                    </a:ext>
                  </a:extLst>
                </a:gridCol>
                <a:gridCol w="493776">
                  <a:extLst>
                    <a:ext uri="{9D8B030D-6E8A-4147-A177-3AD203B41FA5}">
                      <a16:colId xmlns:a16="http://schemas.microsoft.com/office/drawing/2014/main" val="2622837978"/>
                    </a:ext>
                  </a:extLst>
                </a:gridCol>
                <a:gridCol w="576072">
                  <a:extLst>
                    <a:ext uri="{9D8B030D-6E8A-4147-A177-3AD203B41FA5}">
                      <a16:colId xmlns:a16="http://schemas.microsoft.com/office/drawing/2014/main" val="2064609894"/>
                    </a:ext>
                  </a:extLst>
                </a:gridCol>
                <a:gridCol w="576072">
                  <a:extLst>
                    <a:ext uri="{9D8B030D-6E8A-4147-A177-3AD203B41FA5}">
                      <a16:colId xmlns:a16="http://schemas.microsoft.com/office/drawing/2014/main" val="4246445215"/>
                    </a:ext>
                  </a:extLst>
                </a:gridCol>
                <a:gridCol w="576072">
                  <a:extLst>
                    <a:ext uri="{9D8B030D-6E8A-4147-A177-3AD203B41FA5}">
                      <a16:colId xmlns:a16="http://schemas.microsoft.com/office/drawing/2014/main" val="1057354529"/>
                    </a:ext>
                  </a:extLst>
                </a:gridCol>
                <a:gridCol w="576072">
                  <a:extLst>
                    <a:ext uri="{9D8B030D-6E8A-4147-A177-3AD203B41FA5}">
                      <a16:colId xmlns:a16="http://schemas.microsoft.com/office/drawing/2014/main" val="11000994"/>
                    </a:ext>
                  </a:extLst>
                </a:gridCol>
                <a:gridCol w="576072">
                  <a:extLst>
                    <a:ext uri="{9D8B030D-6E8A-4147-A177-3AD203B41FA5}">
                      <a16:colId xmlns:a16="http://schemas.microsoft.com/office/drawing/2014/main" val="558749249"/>
                    </a:ext>
                  </a:extLst>
                </a:gridCol>
                <a:gridCol w="329184">
                  <a:extLst>
                    <a:ext uri="{9D8B030D-6E8A-4147-A177-3AD203B41FA5}">
                      <a16:colId xmlns:a16="http://schemas.microsoft.com/office/drawing/2014/main" val="2910909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154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- 2019-11-28 19:23:25</a:t>
                      </a:r>
                      <a:r>
                        <a:rPr kumimoji="0" lang="en-US" sz="1000" b="0" i="0" u="none" strike="noStrike" kern="1200" cap="none" spc="0" normalizeH="0" baseline="0" noProof="0">
                          <a:ln>
                            <a:noFill/>
                          </a:ln>
                          <a:solidFill>
                            <a:prstClr val="black"/>
                          </a:solidFill>
                          <a:effectLst/>
                          <a:uLnTx/>
                          <a:uFillTx/>
                          <a:latin typeface="+mn-lt"/>
                          <a:ea typeface="+mn-ea"/>
                          <a:cs typeface="+mn-cs"/>
                        </a:rPr>
                        <a:t>
 We’ve baked something soft, fluffy, and sweet in our kitchen. Can you guess what it is? 🤭 Comment below!
💡 Hint: It’s in the photo.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155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- 2019-11-28 10:25:35</a:t>
                      </a:r>
                      <a:r>
                        <a:rPr kumimoji="0" lang="en-US" sz="1000" b="0" i="0" u="none" strike="noStrike" kern="1200" cap="none" spc="0" normalizeH="0" baseline="0" noProof="0">
                          <a:ln>
                            <a:noFill/>
                          </a:ln>
                          <a:solidFill>
                            <a:prstClr val="black"/>
                          </a:solidFill>
                          <a:effectLst/>
                          <a:uLnTx/>
                          <a:uFillTx/>
                          <a:latin typeface="+mn-lt"/>
                          <a:ea typeface="+mn-ea"/>
                          <a:cs typeface="+mn-cs"/>
                        </a:rPr>
                        <a:t>
 Hi Ipoh! 🙋‍♀️Drop by Aeon Kinta City to enjoy a Beauty Moment with Kose Sekkisei Essential Souffle! 😍Exclusive set up to 57% savings &amp; 3X/5X points!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49991920"/>
                  </a:ext>
                </a:extLst>
              </a:tr>
            </a:tbl>
          </a:graphicData>
        </a:graphic>
      </p:graphicFrame>
      <p:sp>
        <p:nvSpPr>
          <p:cNvPr id="4" name="Text Placeholder 3">
            <a:extLst>
              <a:ext uri="{FF2B5EF4-FFF2-40B4-BE49-F238E27FC236}">
                <a16:creationId xmlns:a16="http://schemas.microsoft.com/office/drawing/2014/main" id="{55EC7941-1D86-4826-B2AD-9A709AA44CB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511673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65842-5126-40CA-AA4C-BB722DDB25B2}"/>
              </a:ext>
            </a:extLst>
          </p:cNvPr>
          <p:cNvSpPr>
            <a:spLocks noGrp="1"/>
          </p:cNvSpPr>
          <p:nvPr>
            <p:ph type="title"/>
          </p:nvPr>
        </p:nvSpPr>
        <p:spPr/>
        <p:txBody>
          <a:bodyPr/>
          <a:lstStyle/>
          <a:p>
            <a:r>
              <a:rPr lang="en-US"/>
              <a:t>Facebook FB - Own Posts Table w. Custom I-Rate (Insights) | KOSÉ - 16 of 17</a:t>
            </a:r>
          </a:p>
        </p:txBody>
      </p:sp>
      <p:graphicFrame>
        <p:nvGraphicFramePr>
          <p:cNvPr id="5" name="Table Placeholder 4">
            <a:extLst>
              <a:ext uri="{FF2B5EF4-FFF2-40B4-BE49-F238E27FC236}">
                <a16:creationId xmlns:a16="http://schemas.microsoft.com/office/drawing/2014/main" id="{A515C06E-84D0-47AA-8D70-CF2E0AE7ECDA}"/>
              </a:ext>
            </a:extLst>
          </p:cNvPr>
          <p:cNvGraphicFramePr>
            <a:graphicFrameLocks noGrp="1"/>
          </p:cNvGraphicFramePr>
          <p:nvPr>
            <p:ph type="tbl" sz="quarter" idx="13"/>
            <p:extLst>
              <p:ext uri="{D42A27DB-BD31-4B8C-83A1-F6EECF244321}">
                <p14:modId xmlns:p14="http://schemas.microsoft.com/office/powerpoint/2010/main" val="41401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67137822"/>
                    </a:ext>
                  </a:extLst>
                </a:gridCol>
                <a:gridCol w="658368">
                  <a:extLst>
                    <a:ext uri="{9D8B030D-6E8A-4147-A177-3AD203B41FA5}">
                      <a16:colId xmlns:a16="http://schemas.microsoft.com/office/drawing/2014/main" val="2642071583"/>
                    </a:ext>
                  </a:extLst>
                </a:gridCol>
                <a:gridCol w="658368">
                  <a:extLst>
                    <a:ext uri="{9D8B030D-6E8A-4147-A177-3AD203B41FA5}">
                      <a16:colId xmlns:a16="http://schemas.microsoft.com/office/drawing/2014/main" val="3786494582"/>
                    </a:ext>
                  </a:extLst>
                </a:gridCol>
                <a:gridCol w="576072">
                  <a:extLst>
                    <a:ext uri="{9D8B030D-6E8A-4147-A177-3AD203B41FA5}">
                      <a16:colId xmlns:a16="http://schemas.microsoft.com/office/drawing/2014/main" val="4267163450"/>
                    </a:ext>
                  </a:extLst>
                </a:gridCol>
                <a:gridCol w="576072">
                  <a:extLst>
                    <a:ext uri="{9D8B030D-6E8A-4147-A177-3AD203B41FA5}">
                      <a16:colId xmlns:a16="http://schemas.microsoft.com/office/drawing/2014/main" val="2235921376"/>
                    </a:ext>
                  </a:extLst>
                </a:gridCol>
                <a:gridCol w="493776">
                  <a:extLst>
                    <a:ext uri="{9D8B030D-6E8A-4147-A177-3AD203B41FA5}">
                      <a16:colId xmlns:a16="http://schemas.microsoft.com/office/drawing/2014/main" val="442723319"/>
                    </a:ext>
                  </a:extLst>
                </a:gridCol>
                <a:gridCol w="576072">
                  <a:extLst>
                    <a:ext uri="{9D8B030D-6E8A-4147-A177-3AD203B41FA5}">
                      <a16:colId xmlns:a16="http://schemas.microsoft.com/office/drawing/2014/main" val="2185154055"/>
                    </a:ext>
                  </a:extLst>
                </a:gridCol>
                <a:gridCol w="576072">
                  <a:extLst>
                    <a:ext uri="{9D8B030D-6E8A-4147-A177-3AD203B41FA5}">
                      <a16:colId xmlns:a16="http://schemas.microsoft.com/office/drawing/2014/main" val="3959386786"/>
                    </a:ext>
                  </a:extLst>
                </a:gridCol>
                <a:gridCol w="576072">
                  <a:extLst>
                    <a:ext uri="{9D8B030D-6E8A-4147-A177-3AD203B41FA5}">
                      <a16:colId xmlns:a16="http://schemas.microsoft.com/office/drawing/2014/main" val="448816938"/>
                    </a:ext>
                  </a:extLst>
                </a:gridCol>
                <a:gridCol w="576072">
                  <a:extLst>
                    <a:ext uri="{9D8B030D-6E8A-4147-A177-3AD203B41FA5}">
                      <a16:colId xmlns:a16="http://schemas.microsoft.com/office/drawing/2014/main" val="909491004"/>
                    </a:ext>
                  </a:extLst>
                </a:gridCol>
                <a:gridCol w="576072">
                  <a:extLst>
                    <a:ext uri="{9D8B030D-6E8A-4147-A177-3AD203B41FA5}">
                      <a16:colId xmlns:a16="http://schemas.microsoft.com/office/drawing/2014/main" val="2067489198"/>
                    </a:ext>
                  </a:extLst>
                </a:gridCol>
                <a:gridCol w="329184">
                  <a:extLst>
                    <a:ext uri="{9D8B030D-6E8A-4147-A177-3AD203B41FA5}">
                      <a16:colId xmlns:a16="http://schemas.microsoft.com/office/drawing/2014/main" val="2566756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687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- 2019-11-26 17:15:30</a:t>
                      </a:r>
                      <a:r>
                        <a:rPr kumimoji="0" lang="en-US" sz="1000" b="0" i="0" u="none" strike="noStrike" kern="1200" cap="none" spc="0" normalizeH="0" baseline="0" noProof="0">
                          <a:ln>
                            <a:noFill/>
                          </a:ln>
                          <a:solidFill>
                            <a:prstClr val="black"/>
                          </a:solidFill>
                          <a:effectLst/>
                          <a:uLnTx/>
                          <a:uFillTx/>
                          <a:latin typeface="+mn-lt"/>
                          <a:ea typeface="+mn-ea"/>
                          <a:cs typeface="+mn-cs"/>
                        </a:rPr>
                        <a:t>
 How many of you have tried our special soufflé?😉🍰 Raise your hand 🙋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649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- 2019-11-22 18:30:31</a:t>
                      </a:r>
                      <a:r>
                        <a:rPr kumimoji="0" lang="en-US" sz="1000" b="0" i="0" u="none" strike="noStrike" kern="1200" cap="none" spc="0" normalizeH="0" baseline="0" noProof="0">
                          <a:ln>
                            <a:noFill/>
                          </a:ln>
                          <a:solidFill>
                            <a:prstClr val="black"/>
                          </a:solidFill>
                          <a:effectLst/>
                          <a:uLnTx/>
                          <a:uFillTx/>
                          <a:latin typeface="+mn-lt"/>
                          <a:ea typeface="+mn-ea"/>
                          <a:cs typeface="+mn-cs"/>
                        </a:rPr>
                        <a:t>
 Dessert is served. 🍰 Indulge in the best ‘treat-ment’ for smooth, soufflé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664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- 2019-11-20 19:00:37</a:t>
                      </a:r>
                      <a:r>
                        <a:rPr kumimoji="0" lang="en-US" sz="1000" b="0" i="0" u="none" strike="noStrike" kern="1200" cap="none" spc="0" normalizeH="0" baseline="0" noProof="0">
                          <a:ln>
                            <a:noFill/>
                          </a:ln>
                          <a:solidFill>
                            <a:prstClr val="black"/>
                          </a:solidFill>
                          <a:effectLst/>
                          <a:uLnTx/>
                          <a:uFillTx/>
                          <a:latin typeface="+mn-lt"/>
                          <a:ea typeface="+mn-ea"/>
                          <a:cs typeface="+mn-cs"/>
                        </a:rPr>
                        <a:t>
 Need a little pick-me-up? Lighten up 🌞 with some sweet soufflé!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127865"/>
                  </a:ext>
                </a:extLst>
              </a:tr>
            </a:tbl>
          </a:graphicData>
        </a:graphic>
      </p:graphicFrame>
      <p:sp>
        <p:nvSpPr>
          <p:cNvPr id="4" name="Text Placeholder 3">
            <a:extLst>
              <a:ext uri="{FF2B5EF4-FFF2-40B4-BE49-F238E27FC236}">
                <a16:creationId xmlns:a16="http://schemas.microsoft.com/office/drawing/2014/main" id="{783A0CAF-3215-45F2-969F-7F8221A0C04C}"/>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908592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7E6EB-D398-45E4-A7B7-3A97F59F12A9}"/>
              </a:ext>
            </a:extLst>
          </p:cNvPr>
          <p:cNvSpPr>
            <a:spLocks noGrp="1"/>
          </p:cNvSpPr>
          <p:nvPr>
            <p:ph type="title"/>
          </p:nvPr>
        </p:nvSpPr>
        <p:spPr/>
        <p:txBody>
          <a:bodyPr/>
          <a:lstStyle/>
          <a:p>
            <a:r>
              <a:rPr lang="en-US"/>
              <a:t>Facebook FB - Own Posts Table w. Custom I-Rate (Insights) | KOSÉ - 17 of 17</a:t>
            </a:r>
          </a:p>
        </p:txBody>
      </p:sp>
      <p:graphicFrame>
        <p:nvGraphicFramePr>
          <p:cNvPr id="5" name="Table Placeholder 4">
            <a:extLst>
              <a:ext uri="{FF2B5EF4-FFF2-40B4-BE49-F238E27FC236}">
                <a16:creationId xmlns:a16="http://schemas.microsoft.com/office/drawing/2014/main" id="{72B5E9E3-50E3-4366-81FA-890DB59E4761}"/>
              </a:ext>
            </a:extLst>
          </p:cNvPr>
          <p:cNvGraphicFramePr>
            <a:graphicFrameLocks noGrp="1"/>
          </p:cNvGraphicFramePr>
          <p:nvPr>
            <p:ph type="tbl" sz="quarter" idx="13"/>
            <p:extLst>
              <p:ext uri="{D42A27DB-BD31-4B8C-83A1-F6EECF244321}">
                <p14:modId xmlns:p14="http://schemas.microsoft.com/office/powerpoint/2010/main" val="304918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76694893"/>
                    </a:ext>
                  </a:extLst>
                </a:gridCol>
                <a:gridCol w="658368">
                  <a:extLst>
                    <a:ext uri="{9D8B030D-6E8A-4147-A177-3AD203B41FA5}">
                      <a16:colId xmlns:a16="http://schemas.microsoft.com/office/drawing/2014/main" val="1322181060"/>
                    </a:ext>
                  </a:extLst>
                </a:gridCol>
                <a:gridCol w="658368">
                  <a:extLst>
                    <a:ext uri="{9D8B030D-6E8A-4147-A177-3AD203B41FA5}">
                      <a16:colId xmlns:a16="http://schemas.microsoft.com/office/drawing/2014/main" val="2616902929"/>
                    </a:ext>
                  </a:extLst>
                </a:gridCol>
                <a:gridCol w="576072">
                  <a:extLst>
                    <a:ext uri="{9D8B030D-6E8A-4147-A177-3AD203B41FA5}">
                      <a16:colId xmlns:a16="http://schemas.microsoft.com/office/drawing/2014/main" val="2429958297"/>
                    </a:ext>
                  </a:extLst>
                </a:gridCol>
                <a:gridCol w="576072">
                  <a:extLst>
                    <a:ext uri="{9D8B030D-6E8A-4147-A177-3AD203B41FA5}">
                      <a16:colId xmlns:a16="http://schemas.microsoft.com/office/drawing/2014/main" val="4237813061"/>
                    </a:ext>
                  </a:extLst>
                </a:gridCol>
                <a:gridCol w="493776">
                  <a:extLst>
                    <a:ext uri="{9D8B030D-6E8A-4147-A177-3AD203B41FA5}">
                      <a16:colId xmlns:a16="http://schemas.microsoft.com/office/drawing/2014/main" val="4293496418"/>
                    </a:ext>
                  </a:extLst>
                </a:gridCol>
                <a:gridCol w="576072">
                  <a:extLst>
                    <a:ext uri="{9D8B030D-6E8A-4147-A177-3AD203B41FA5}">
                      <a16:colId xmlns:a16="http://schemas.microsoft.com/office/drawing/2014/main" val="160272868"/>
                    </a:ext>
                  </a:extLst>
                </a:gridCol>
                <a:gridCol w="576072">
                  <a:extLst>
                    <a:ext uri="{9D8B030D-6E8A-4147-A177-3AD203B41FA5}">
                      <a16:colId xmlns:a16="http://schemas.microsoft.com/office/drawing/2014/main" val="1068293221"/>
                    </a:ext>
                  </a:extLst>
                </a:gridCol>
                <a:gridCol w="576072">
                  <a:extLst>
                    <a:ext uri="{9D8B030D-6E8A-4147-A177-3AD203B41FA5}">
                      <a16:colId xmlns:a16="http://schemas.microsoft.com/office/drawing/2014/main" val="3958406350"/>
                    </a:ext>
                  </a:extLst>
                </a:gridCol>
                <a:gridCol w="576072">
                  <a:extLst>
                    <a:ext uri="{9D8B030D-6E8A-4147-A177-3AD203B41FA5}">
                      <a16:colId xmlns:a16="http://schemas.microsoft.com/office/drawing/2014/main" val="2851120972"/>
                    </a:ext>
                  </a:extLst>
                </a:gridCol>
                <a:gridCol w="576072">
                  <a:extLst>
                    <a:ext uri="{9D8B030D-6E8A-4147-A177-3AD203B41FA5}">
                      <a16:colId xmlns:a16="http://schemas.microsoft.com/office/drawing/2014/main" val="1738643263"/>
                    </a:ext>
                  </a:extLst>
                </a:gridCol>
                <a:gridCol w="329184">
                  <a:extLst>
                    <a:ext uri="{9D8B030D-6E8A-4147-A177-3AD203B41FA5}">
                      <a16:colId xmlns:a16="http://schemas.microsoft.com/office/drawing/2014/main" val="4240136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46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- 2019-11-18 20:11:38</a:t>
                      </a:r>
                      <a:r>
                        <a:rPr kumimoji="0" lang="en-US" sz="1000" b="0" i="0" u="none" strike="noStrike" kern="1200" cap="none" spc="0" normalizeH="0" baseline="0" noProof="0">
                          <a:ln>
                            <a:noFill/>
                          </a:ln>
                          <a:solidFill>
                            <a:prstClr val="black"/>
                          </a:solidFill>
                          <a:effectLst/>
                          <a:uLnTx/>
                          <a:uFillTx/>
                          <a:latin typeface="+mn-lt"/>
                          <a:ea typeface="+mn-ea"/>
                          <a:cs typeface="+mn-cs"/>
                        </a:rPr>
                        <a:t>
 Enjoy smooth and soufflé-like skin with the skin catch-and-disperse technology and two-layer sealing formula features of our ✨ Sekkisei Essential Souffle ✨ Give your skin a treat now with this sweet sensation!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900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- 2019-11-15 17:10:08</a:t>
                      </a:r>
                      <a:r>
                        <a:rPr kumimoji="0" lang="en-US" sz="1000" b="0" i="0" u="none" strike="noStrike" kern="1200" cap="none" spc="0" normalizeH="0" baseline="0" noProof="0">
                          <a:ln>
                            <a:noFill/>
                          </a:ln>
                          <a:solidFill>
                            <a:prstClr val="black"/>
                          </a:solidFill>
                          <a:effectLst/>
                          <a:uLnTx/>
                          <a:uFillTx/>
                          <a:latin typeface="+mn-lt"/>
                          <a:ea typeface="+mn-ea"/>
                          <a:cs typeface="+mn-cs"/>
                        </a:rPr>
                        <a:t>
 Discover soufflé-like skin with ✨Sekkisei Essential Souffle ✨. It is a two-in-one emulsion which features skin catch-and-disperse technology and two-layer sealing formula to make your skin feel as smooth and supple as a soufflé!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5145402"/>
                  </a:ext>
                </a:extLst>
              </a:tr>
            </a:tbl>
          </a:graphicData>
        </a:graphic>
      </p:graphicFrame>
      <p:sp>
        <p:nvSpPr>
          <p:cNvPr id="4" name="Text Placeholder 3">
            <a:extLst>
              <a:ext uri="{FF2B5EF4-FFF2-40B4-BE49-F238E27FC236}">
                <a16:creationId xmlns:a16="http://schemas.microsoft.com/office/drawing/2014/main" id="{4281D33A-DBA1-4853-9CE1-A2487A8C383F}"/>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164564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A26A-AE1D-40B5-A371-644D3F4AFBDD}"/>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C4CE8206-F6C2-4842-9D72-BF31D50238E2}"/>
              </a:ext>
            </a:extLst>
          </p:cNvPr>
          <p:cNvGraphicFramePr>
            <a:graphicFrameLocks noGrp="1"/>
          </p:cNvGraphicFramePr>
          <p:nvPr>
            <p:ph type="tbl" sz="quarter" idx="13"/>
            <p:extLst>
              <p:ext uri="{D42A27DB-BD31-4B8C-83A1-F6EECF244321}">
                <p14:modId xmlns:p14="http://schemas.microsoft.com/office/powerpoint/2010/main" val="282269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45039098"/>
                    </a:ext>
                  </a:extLst>
                </a:gridCol>
                <a:gridCol w="1645920">
                  <a:extLst>
                    <a:ext uri="{9D8B030D-6E8A-4147-A177-3AD203B41FA5}">
                      <a16:colId xmlns:a16="http://schemas.microsoft.com/office/drawing/2014/main" val="1119732340"/>
                    </a:ext>
                  </a:extLst>
                </a:gridCol>
                <a:gridCol w="1645920">
                  <a:extLst>
                    <a:ext uri="{9D8B030D-6E8A-4147-A177-3AD203B41FA5}">
                      <a16:colId xmlns:a16="http://schemas.microsoft.com/office/drawing/2014/main" val="193835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3417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extLst>
                  <a:ext uri="{0D108BD9-81ED-4DB2-BD59-A6C34878D82A}">
                    <a16:rowId xmlns:a16="http://schemas.microsoft.com/office/drawing/2014/main" val="380053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262937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353513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74281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59424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55058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91575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69420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09561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401118533"/>
                  </a:ext>
                </a:extLst>
              </a:tr>
            </a:tbl>
          </a:graphicData>
        </a:graphic>
      </p:graphicFrame>
      <p:sp>
        <p:nvSpPr>
          <p:cNvPr id="4" name="Text Placeholder 3">
            <a:extLst>
              <a:ext uri="{FF2B5EF4-FFF2-40B4-BE49-F238E27FC236}">
                <a16:creationId xmlns:a16="http://schemas.microsoft.com/office/drawing/2014/main" id="{1077AA2B-0B8A-47D0-A94B-7AD35A6C6FD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831076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8F812-E989-4976-B16A-3CD2869E4DD0}"/>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B6E50D99-32CC-4906-B762-3D532F5C1E4C}"/>
              </a:ext>
            </a:extLst>
          </p:cNvPr>
          <p:cNvGraphicFramePr>
            <a:graphicFrameLocks noGrp="1"/>
          </p:cNvGraphicFramePr>
          <p:nvPr>
            <p:ph type="tbl" sz="quarter" idx="13"/>
            <p:extLst>
              <p:ext uri="{D42A27DB-BD31-4B8C-83A1-F6EECF244321}">
                <p14:modId xmlns:p14="http://schemas.microsoft.com/office/powerpoint/2010/main" val="4023016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81035171"/>
                    </a:ext>
                  </a:extLst>
                </a:gridCol>
                <a:gridCol w="1645920">
                  <a:extLst>
                    <a:ext uri="{9D8B030D-6E8A-4147-A177-3AD203B41FA5}">
                      <a16:colId xmlns:a16="http://schemas.microsoft.com/office/drawing/2014/main" val="1265977576"/>
                    </a:ext>
                  </a:extLst>
                </a:gridCol>
                <a:gridCol w="1645920">
                  <a:extLst>
                    <a:ext uri="{9D8B030D-6E8A-4147-A177-3AD203B41FA5}">
                      <a16:colId xmlns:a16="http://schemas.microsoft.com/office/drawing/2014/main" val="42526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3833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07090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23644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4632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35314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40891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53726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84230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6146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98506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224479"/>
                  </a:ext>
                </a:extLst>
              </a:tr>
            </a:tbl>
          </a:graphicData>
        </a:graphic>
      </p:graphicFrame>
      <p:sp>
        <p:nvSpPr>
          <p:cNvPr id="4" name="Text Placeholder 3">
            <a:extLst>
              <a:ext uri="{FF2B5EF4-FFF2-40B4-BE49-F238E27FC236}">
                <a16:creationId xmlns:a16="http://schemas.microsoft.com/office/drawing/2014/main" id="{5003D99A-44D8-46A4-956B-6847A8F0337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462057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B8CC-BD6D-483F-A75A-6CADFDFE5989}"/>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13D99639-404B-4F78-AA0D-6AFE4869C034}"/>
              </a:ext>
            </a:extLst>
          </p:cNvPr>
          <p:cNvGraphicFramePr>
            <a:graphicFrameLocks noGrp="1"/>
          </p:cNvGraphicFramePr>
          <p:nvPr>
            <p:ph type="tbl" sz="quarter" idx="13"/>
            <p:extLst>
              <p:ext uri="{D42A27DB-BD31-4B8C-83A1-F6EECF244321}">
                <p14:modId xmlns:p14="http://schemas.microsoft.com/office/powerpoint/2010/main" val="45270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7395618"/>
                    </a:ext>
                  </a:extLst>
                </a:gridCol>
                <a:gridCol w="1645920">
                  <a:extLst>
                    <a:ext uri="{9D8B030D-6E8A-4147-A177-3AD203B41FA5}">
                      <a16:colId xmlns:a16="http://schemas.microsoft.com/office/drawing/2014/main" val="471580672"/>
                    </a:ext>
                  </a:extLst>
                </a:gridCol>
                <a:gridCol w="1645920">
                  <a:extLst>
                    <a:ext uri="{9D8B030D-6E8A-4147-A177-3AD203B41FA5}">
                      <a16:colId xmlns:a16="http://schemas.microsoft.com/office/drawing/2014/main" val="356181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4629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8765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8876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2432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80323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73751105"/>
                  </a:ext>
                </a:extLst>
              </a:tr>
            </a:tbl>
          </a:graphicData>
        </a:graphic>
      </p:graphicFrame>
      <p:sp>
        <p:nvSpPr>
          <p:cNvPr id="4" name="Text Placeholder 3">
            <a:extLst>
              <a:ext uri="{FF2B5EF4-FFF2-40B4-BE49-F238E27FC236}">
                <a16:creationId xmlns:a16="http://schemas.microsoft.com/office/drawing/2014/main" id="{61C724AA-80D8-4A86-9461-3339FAE7739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88923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812C7-C176-42C3-9BCA-0DA040E0A4D7}"/>
              </a:ext>
            </a:extLst>
          </p:cNvPr>
          <p:cNvSpPr>
            <a:spLocks noGrp="1"/>
          </p:cNvSpPr>
          <p:nvPr>
            <p:ph type="title"/>
          </p:nvPr>
        </p:nvSpPr>
        <p:spPr/>
        <p:txBody>
          <a:bodyPr/>
          <a:lstStyle/>
          <a:p>
            <a:r>
              <a:rPr lang="en-US"/>
              <a:t>Facebook (UNIFIED) Growth Monitoring Chart | KOSÉ</a:t>
            </a:r>
          </a:p>
        </p:txBody>
      </p:sp>
      <p:graphicFrame>
        <p:nvGraphicFramePr>
          <p:cNvPr id="6" name="Chart Placeholder 5">
            <a:extLst>
              <a:ext uri="{FF2B5EF4-FFF2-40B4-BE49-F238E27FC236}">
                <a16:creationId xmlns:a16="http://schemas.microsoft.com/office/drawing/2014/main" id="{AAE8AA93-8787-465F-84CD-379BCB75B0A7}"/>
              </a:ext>
            </a:extLst>
          </p:cNvPr>
          <p:cNvGraphicFramePr>
            <a:graphicFrameLocks noGrp="1"/>
          </p:cNvGraphicFramePr>
          <p:nvPr>
            <p:ph type="chart" sz="quarter" idx="13"/>
            <p:extLst>
              <p:ext uri="{D42A27DB-BD31-4B8C-83A1-F6EECF244321}">
                <p14:modId xmlns:p14="http://schemas.microsoft.com/office/powerpoint/2010/main" val="2183825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A84D68-DA41-4322-8B51-864AF58BBB2C}"/>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A9A06D86-02CE-40CC-AA09-BC1C4EBF6D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107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03BE-664E-4BB4-8588-670D69B4815E}"/>
              </a:ext>
            </a:extLst>
          </p:cNvPr>
          <p:cNvSpPr>
            <a:spLocks noGrp="1"/>
          </p:cNvSpPr>
          <p:nvPr>
            <p:ph type="title"/>
          </p:nvPr>
        </p:nvSpPr>
        <p:spPr/>
        <p:txBody>
          <a:bodyPr/>
          <a:lstStyle/>
          <a:p>
            <a:r>
              <a:rPr lang="en-US"/>
              <a:t>Facebook (UNIFIED) Engagement Monitoring Chart | KOSÉ</a:t>
            </a:r>
          </a:p>
        </p:txBody>
      </p:sp>
      <p:graphicFrame>
        <p:nvGraphicFramePr>
          <p:cNvPr id="6" name="Chart Placeholder 5">
            <a:extLst>
              <a:ext uri="{FF2B5EF4-FFF2-40B4-BE49-F238E27FC236}">
                <a16:creationId xmlns:a16="http://schemas.microsoft.com/office/drawing/2014/main" id="{F3F719D8-188B-4678-9AAF-65F19770F875}"/>
              </a:ext>
            </a:extLst>
          </p:cNvPr>
          <p:cNvGraphicFramePr>
            <a:graphicFrameLocks noGrp="1"/>
          </p:cNvGraphicFramePr>
          <p:nvPr>
            <p:ph type="chart" sz="quarter" idx="13"/>
            <p:extLst>
              <p:ext uri="{D42A27DB-BD31-4B8C-83A1-F6EECF244321}">
                <p14:modId xmlns:p14="http://schemas.microsoft.com/office/powerpoint/2010/main" val="619314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C5D1B2-CFF8-4E9B-9C74-7BDEA5B56AB8}"/>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583F6C4B-77E8-4608-BAA9-323F28DD5A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212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0993D-ECDD-4163-8D91-2132BF9DBF5E}"/>
              </a:ext>
            </a:extLst>
          </p:cNvPr>
          <p:cNvSpPr>
            <a:spLocks noGrp="1"/>
          </p:cNvSpPr>
          <p:nvPr>
            <p:ph type="title"/>
          </p:nvPr>
        </p:nvSpPr>
        <p:spPr/>
        <p:txBody>
          <a:bodyPr/>
          <a:lstStyle/>
          <a:p>
            <a:r>
              <a:rPr lang="en-US"/>
              <a:t>Facebook (UNIFIED) Visibility Monitoring Chart | KOSÉ</a:t>
            </a:r>
          </a:p>
        </p:txBody>
      </p:sp>
      <p:graphicFrame>
        <p:nvGraphicFramePr>
          <p:cNvPr id="6" name="Chart Placeholder 5">
            <a:extLst>
              <a:ext uri="{FF2B5EF4-FFF2-40B4-BE49-F238E27FC236}">
                <a16:creationId xmlns:a16="http://schemas.microsoft.com/office/drawing/2014/main" id="{F10FB152-CACE-451C-B971-4260DBCA5CA2}"/>
              </a:ext>
            </a:extLst>
          </p:cNvPr>
          <p:cNvGraphicFramePr>
            <a:graphicFrameLocks noGrp="1"/>
          </p:cNvGraphicFramePr>
          <p:nvPr>
            <p:ph type="chart" sz="quarter" idx="13"/>
            <p:extLst>
              <p:ext uri="{D42A27DB-BD31-4B8C-83A1-F6EECF244321}">
                <p14:modId xmlns:p14="http://schemas.microsoft.com/office/powerpoint/2010/main" val="1646154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4223B-1748-4BD7-A7DC-CDBF62E4287F}"/>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C357F347-07D0-4CD1-B668-46C855AD96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330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CF24-E1C4-42A9-8D17-DDEE16D6AFC8}"/>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185828EF-FBD0-4284-A08F-410E0A6BD09D}"/>
              </a:ext>
            </a:extLst>
          </p:cNvPr>
          <p:cNvGraphicFramePr>
            <a:graphicFrameLocks noGrp="1"/>
          </p:cNvGraphicFramePr>
          <p:nvPr>
            <p:ph type="chart" sz="quarter" idx="13"/>
            <p:extLst>
              <p:ext uri="{D42A27DB-BD31-4B8C-83A1-F6EECF244321}">
                <p14:modId xmlns:p14="http://schemas.microsoft.com/office/powerpoint/2010/main" val="852446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396D50-2770-421B-B0B7-D2D81F0EDCF6}"/>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C027B70C-7157-418F-86E7-2792ED3C0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9313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3440-994B-4BD9-A802-C03739544C92}"/>
              </a:ext>
            </a:extLst>
          </p:cNvPr>
          <p:cNvSpPr>
            <a:spLocks noGrp="1"/>
          </p:cNvSpPr>
          <p:nvPr>
            <p:ph type="title"/>
          </p:nvPr>
        </p:nvSpPr>
        <p:spPr/>
        <p:txBody>
          <a:bodyPr/>
          <a:lstStyle/>
          <a:p>
            <a:r>
              <a:rPr lang="en-US"/>
              <a:t>Facebook Interaction Rate By Hour | KOSÉ</a:t>
            </a:r>
          </a:p>
        </p:txBody>
      </p:sp>
      <p:graphicFrame>
        <p:nvGraphicFramePr>
          <p:cNvPr id="6" name="Chart Placeholder 5">
            <a:extLst>
              <a:ext uri="{FF2B5EF4-FFF2-40B4-BE49-F238E27FC236}">
                <a16:creationId xmlns:a16="http://schemas.microsoft.com/office/drawing/2014/main" id="{3468079E-ADF9-4010-B5EE-92C13131C7CC}"/>
              </a:ext>
            </a:extLst>
          </p:cNvPr>
          <p:cNvGraphicFramePr>
            <a:graphicFrameLocks noGrp="1"/>
          </p:cNvGraphicFramePr>
          <p:nvPr>
            <p:ph type="chart" sz="quarter" idx="13"/>
            <p:extLst>
              <p:ext uri="{D42A27DB-BD31-4B8C-83A1-F6EECF244321}">
                <p14:modId xmlns:p14="http://schemas.microsoft.com/office/powerpoint/2010/main" val="752352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32EAF1-905D-4A85-90EB-2C01A7F8E5E8}"/>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AAA5C704-0066-47A0-8C07-3A19D68C66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667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E8B68-CAE6-4DFE-9931-994F0B3F6135}"/>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0E684C6A-5FB1-465F-BCA1-789330930FEC}"/>
              </a:ext>
            </a:extLst>
          </p:cNvPr>
          <p:cNvGraphicFramePr>
            <a:graphicFrameLocks noGrp="1"/>
          </p:cNvGraphicFramePr>
          <p:nvPr>
            <p:ph type="chart" sz="quarter" idx="13"/>
            <p:extLst>
              <p:ext uri="{D42A27DB-BD31-4B8C-83A1-F6EECF244321}">
                <p14:modId xmlns:p14="http://schemas.microsoft.com/office/powerpoint/2010/main" val="3126734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591A4-8877-4BB2-B19C-81EEBF99E04E}"/>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97FCAD3E-6B18-41D0-A3C4-D133D80908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2518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2D71F-3327-49F9-AEE5-A69AB137DCD6}"/>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ECAAE13A-E69D-4DC6-AD02-F44805C6F36F}"/>
              </a:ext>
            </a:extLst>
          </p:cNvPr>
          <p:cNvGraphicFramePr>
            <a:graphicFrameLocks noGrp="1"/>
          </p:cNvGraphicFramePr>
          <p:nvPr>
            <p:ph type="chart" sz="quarter" idx="13"/>
            <p:extLst>
              <p:ext uri="{D42A27DB-BD31-4B8C-83A1-F6EECF244321}">
                <p14:modId xmlns:p14="http://schemas.microsoft.com/office/powerpoint/2010/main" val="3386657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43D1E-B987-490D-8F55-E61A1297DC60}"/>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AE193E67-E990-4426-9ED0-6B49A63714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9987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1AD94-AA45-4958-84A7-4BFBCE23DFD4}"/>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9B583F3F-ED3B-4509-A919-62A8F3ADED24}"/>
              </a:ext>
            </a:extLst>
          </p:cNvPr>
          <p:cNvGraphicFramePr>
            <a:graphicFrameLocks noGrp="1"/>
          </p:cNvGraphicFramePr>
          <p:nvPr>
            <p:ph type="chart" sz="quarter" idx="13"/>
            <p:extLst>
              <p:ext uri="{D42A27DB-BD31-4B8C-83A1-F6EECF244321}">
                <p14:modId xmlns:p14="http://schemas.microsoft.com/office/powerpoint/2010/main" val="3764218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3BE04A-3E35-44AC-8BA2-4324697AACED}"/>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29382E8E-ACC9-47EF-A639-EE1FBC6515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019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3CCC-2C97-4FBA-9FD9-B71F2A3BE458}"/>
              </a:ext>
            </a:extLst>
          </p:cNvPr>
          <p:cNvSpPr>
            <a:spLocks noGrp="1"/>
          </p:cNvSpPr>
          <p:nvPr>
            <p:ph type="title"/>
          </p:nvPr>
        </p:nvSpPr>
        <p:spPr/>
        <p:txBody>
          <a:bodyPr/>
          <a:lstStyle/>
          <a:p>
            <a:r>
              <a:rPr lang="en-US"/>
              <a:t>Facebook Attrition and Engagement Table | KOSÉ</a:t>
            </a:r>
          </a:p>
        </p:txBody>
      </p:sp>
      <p:graphicFrame>
        <p:nvGraphicFramePr>
          <p:cNvPr id="5" name="Table Placeholder 4">
            <a:extLst>
              <a:ext uri="{FF2B5EF4-FFF2-40B4-BE49-F238E27FC236}">
                <a16:creationId xmlns:a16="http://schemas.microsoft.com/office/drawing/2014/main" id="{E6D435E6-8C94-4958-9AB7-BFB5853FF346}"/>
              </a:ext>
            </a:extLst>
          </p:cNvPr>
          <p:cNvGraphicFramePr>
            <a:graphicFrameLocks noGrp="1"/>
          </p:cNvGraphicFramePr>
          <p:nvPr>
            <p:ph type="tbl" sz="quarter" idx="13"/>
            <p:extLst>
              <p:ext uri="{D42A27DB-BD31-4B8C-83A1-F6EECF244321}">
                <p14:modId xmlns:p14="http://schemas.microsoft.com/office/powerpoint/2010/main" val="1940589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47480386"/>
                    </a:ext>
                  </a:extLst>
                </a:gridCol>
                <a:gridCol w="1645920">
                  <a:extLst>
                    <a:ext uri="{9D8B030D-6E8A-4147-A177-3AD203B41FA5}">
                      <a16:colId xmlns:a16="http://schemas.microsoft.com/office/drawing/2014/main" val="36702685"/>
                    </a:ext>
                  </a:extLst>
                </a:gridCol>
                <a:gridCol w="1645920">
                  <a:extLst>
                    <a:ext uri="{9D8B030D-6E8A-4147-A177-3AD203B41FA5}">
                      <a16:colId xmlns:a16="http://schemas.microsoft.com/office/drawing/2014/main" val="362402653"/>
                    </a:ext>
                  </a:extLst>
                </a:gridCol>
                <a:gridCol w="1645920">
                  <a:extLst>
                    <a:ext uri="{9D8B030D-6E8A-4147-A177-3AD203B41FA5}">
                      <a16:colId xmlns:a16="http://schemas.microsoft.com/office/drawing/2014/main" val="1613814232"/>
                    </a:ext>
                  </a:extLst>
                </a:gridCol>
                <a:gridCol w="1645920">
                  <a:extLst>
                    <a:ext uri="{9D8B030D-6E8A-4147-A177-3AD203B41FA5}">
                      <a16:colId xmlns:a16="http://schemas.microsoft.com/office/drawing/2014/main" val="3371370902"/>
                    </a:ext>
                  </a:extLst>
                </a:gridCol>
              </a:tblGrid>
              <a:tr h="370840">
                <a:tc>
                  <a:txBody>
                    <a:bodyPr/>
                    <a:lstStyle/>
                    <a:p>
                      <a:r>
                        <a:rPr lang="en-US" sz="1000"/>
                        <a:t>Name</a:t>
                      </a:r>
                    </a:p>
                  </a:txBody>
                  <a:tcPr/>
                </a:tc>
                <a:tc>
                  <a:txBody>
                    <a:bodyPr/>
                    <a:lstStyle/>
                    <a:p>
                      <a:r>
                        <a:rPr lang="en-US" sz="1000"/>
                        <a:t>AVG attrition</a:t>
                      </a:r>
                    </a:p>
                  </a:txBody>
                  <a:tcPr/>
                </a:tc>
                <a:tc>
                  <a:txBody>
                    <a:bodyPr/>
                    <a:lstStyle/>
                    <a:p>
                      <a:r>
                        <a:rPr lang="en-US" sz="1000"/>
                        <a:t>AVG Engaged Users</a:t>
                      </a:r>
                    </a:p>
                  </a:txBody>
                  <a:tcPr/>
                </a:tc>
                <a:tc>
                  <a:txBody>
                    <a:bodyPr/>
                    <a:lstStyle/>
                    <a:p>
                      <a:r>
                        <a:rPr lang="en-US" sz="1000"/>
                        <a:t>Total Consumptions</a:t>
                      </a:r>
                    </a:p>
                  </a:txBody>
                  <a:tcPr/>
                </a:tc>
                <a:tc>
                  <a:txBody>
                    <a:bodyPr/>
                    <a:lstStyle/>
                    <a:p>
                      <a:r>
                        <a:rPr lang="en-US" sz="1000"/>
                        <a:t>Total Stories</a:t>
                      </a:r>
                    </a:p>
                  </a:txBody>
                  <a:tcPr/>
                </a:tc>
                <a:extLst>
                  <a:ext uri="{0D108BD9-81ED-4DB2-BD59-A6C34878D82A}">
                    <a16:rowId xmlns:a16="http://schemas.microsoft.com/office/drawing/2014/main" val="2380335070"/>
                  </a:ext>
                </a:extLst>
              </a:tr>
              <a:tr h="370840">
                <a:tc>
                  <a:txBody>
                    <a:bodyPr/>
                    <a:lstStyle/>
                    <a:p>
                      <a:r>
                        <a:rPr lang="en-US" sz="1000"/>
                        <a:t>KOSÉ</a:t>
                      </a:r>
                    </a:p>
                  </a:txBody>
                  <a:tcPr/>
                </a:tc>
                <a:tc>
                  <a:txBody>
                    <a:bodyPr/>
                    <a:lstStyle/>
                    <a:p>
                      <a:r>
                        <a:rPr lang="en-US" sz="1000"/>
                        <a:t>7.4230769230769</a:t>
                      </a:r>
                    </a:p>
                  </a:txBody>
                  <a:tcPr/>
                </a:tc>
                <a:tc>
                  <a:txBody>
                    <a:bodyPr/>
                    <a:lstStyle/>
                    <a:p>
                      <a:r>
                        <a:rPr lang="en-US" sz="1000"/>
                        <a:t>2371.5</a:t>
                      </a:r>
                    </a:p>
                  </a:txBody>
                  <a:tcPr/>
                </a:tc>
                <a:tc>
                  <a:txBody>
                    <a:bodyPr/>
                    <a:lstStyle/>
                    <a:p>
                      <a:r>
                        <a:rPr lang="en-US" sz="1000"/>
                        <a:t>217865</a:t>
                      </a:r>
                    </a:p>
                  </a:txBody>
                  <a:tcPr/>
                </a:tc>
                <a:tc>
                  <a:txBody>
                    <a:bodyPr/>
                    <a:lstStyle/>
                    <a:p>
                      <a:r>
                        <a:rPr lang="en-US" sz="1000"/>
                        <a:t>9617</a:t>
                      </a:r>
                    </a:p>
                  </a:txBody>
                  <a:tcPr/>
                </a:tc>
                <a:extLst>
                  <a:ext uri="{0D108BD9-81ED-4DB2-BD59-A6C34878D82A}">
                    <a16:rowId xmlns:a16="http://schemas.microsoft.com/office/drawing/2014/main" val="3518378136"/>
                  </a:ext>
                </a:extLst>
              </a:tr>
            </a:tbl>
          </a:graphicData>
        </a:graphic>
      </p:graphicFrame>
      <p:sp>
        <p:nvSpPr>
          <p:cNvPr id="4" name="Text Placeholder 3">
            <a:extLst>
              <a:ext uri="{FF2B5EF4-FFF2-40B4-BE49-F238E27FC236}">
                <a16:creationId xmlns:a16="http://schemas.microsoft.com/office/drawing/2014/main" id="{E02BAA35-39F8-4BBA-8919-A8607B35F95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036915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6058-03C7-4FB7-B4BC-54ABF808E715}"/>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CB018DD7-A35A-4FE4-AC34-3E2BD0CDCC7D}"/>
              </a:ext>
            </a:extLst>
          </p:cNvPr>
          <p:cNvGraphicFramePr>
            <a:graphicFrameLocks noGrp="1"/>
          </p:cNvGraphicFramePr>
          <p:nvPr>
            <p:ph type="chart" sz="quarter" idx="13"/>
            <p:extLst>
              <p:ext uri="{D42A27DB-BD31-4B8C-83A1-F6EECF244321}">
                <p14:modId xmlns:p14="http://schemas.microsoft.com/office/powerpoint/2010/main" val="1744201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F48736-788B-4D1E-B0B3-8E9A9D83DBFE}"/>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1A402671-9A9F-48D4-81C2-AC4AAF514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8013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1D25-BCC0-474A-A370-E7FC3FCF28C9}"/>
              </a:ext>
            </a:extLst>
          </p:cNvPr>
          <p:cNvSpPr>
            <a:spLocks noGrp="1"/>
          </p:cNvSpPr>
          <p:nvPr>
            <p:ph type="title"/>
          </p:nvPr>
        </p:nvSpPr>
        <p:spPr/>
        <p:txBody>
          <a:bodyPr/>
          <a:lstStyle/>
          <a:p>
            <a:r>
              <a:rPr lang="en-US"/>
              <a:t>Facebook Interaction Rate By Post Type | KOSÉ</a:t>
            </a:r>
          </a:p>
        </p:txBody>
      </p:sp>
      <p:graphicFrame>
        <p:nvGraphicFramePr>
          <p:cNvPr id="6" name="Chart Placeholder 5">
            <a:extLst>
              <a:ext uri="{FF2B5EF4-FFF2-40B4-BE49-F238E27FC236}">
                <a16:creationId xmlns:a16="http://schemas.microsoft.com/office/drawing/2014/main" id="{67EBCC9C-FFE7-4E32-9AAA-6DCA8CAC5B72}"/>
              </a:ext>
            </a:extLst>
          </p:cNvPr>
          <p:cNvGraphicFramePr>
            <a:graphicFrameLocks noGrp="1"/>
          </p:cNvGraphicFramePr>
          <p:nvPr>
            <p:ph type="chart" sz="quarter" idx="13"/>
            <p:extLst>
              <p:ext uri="{D42A27DB-BD31-4B8C-83A1-F6EECF244321}">
                <p14:modId xmlns:p14="http://schemas.microsoft.com/office/powerpoint/2010/main" val="526817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61ABB-356B-40E5-B77E-7252217432D0}"/>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42B90003-E8AC-4629-91AF-C1102ACB0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8609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6377B-C782-4571-BC84-9E5776DB34C5}"/>
              </a:ext>
            </a:extLst>
          </p:cNvPr>
          <p:cNvSpPr>
            <a:spLocks noGrp="1"/>
          </p:cNvSpPr>
          <p:nvPr>
            <p:ph type="title"/>
          </p:nvPr>
        </p:nvSpPr>
        <p:spPr/>
        <p:txBody>
          <a:bodyPr/>
          <a:lstStyle/>
          <a:p>
            <a:r>
              <a:rPr lang="en-US"/>
              <a:t>Facebook Video Views Table | KOSÉ</a:t>
            </a:r>
          </a:p>
        </p:txBody>
      </p:sp>
      <p:graphicFrame>
        <p:nvGraphicFramePr>
          <p:cNvPr id="5" name="Table Placeholder 4">
            <a:extLst>
              <a:ext uri="{FF2B5EF4-FFF2-40B4-BE49-F238E27FC236}">
                <a16:creationId xmlns:a16="http://schemas.microsoft.com/office/drawing/2014/main" id="{497D3BAF-B10B-4FE8-8FFD-E93B5A10C602}"/>
              </a:ext>
            </a:extLst>
          </p:cNvPr>
          <p:cNvGraphicFramePr>
            <a:graphicFrameLocks noGrp="1"/>
          </p:cNvGraphicFramePr>
          <p:nvPr>
            <p:ph type="tbl" sz="quarter" idx="13"/>
            <p:extLst>
              <p:ext uri="{D42A27DB-BD31-4B8C-83A1-F6EECF244321}">
                <p14:modId xmlns:p14="http://schemas.microsoft.com/office/powerpoint/2010/main" val="3500734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4462286"/>
                    </a:ext>
                  </a:extLst>
                </a:gridCol>
                <a:gridCol w="822960">
                  <a:extLst>
                    <a:ext uri="{9D8B030D-6E8A-4147-A177-3AD203B41FA5}">
                      <a16:colId xmlns:a16="http://schemas.microsoft.com/office/drawing/2014/main" val="2264527926"/>
                    </a:ext>
                  </a:extLst>
                </a:gridCol>
                <a:gridCol w="822960">
                  <a:extLst>
                    <a:ext uri="{9D8B030D-6E8A-4147-A177-3AD203B41FA5}">
                      <a16:colId xmlns:a16="http://schemas.microsoft.com/office/drawing/2014/main" val="984352280"/>
                    </a:ext>
                  </a:extLst>
                </a:gridCol>
                <a:gridCol w="822960">
                  <a:extLst>
                    <a:ext uri="{9D8B030D-6E8A-4147-A177-3AD203B41FA5}">
                      <a16:colId xmlns:a16="http://schemas.microsoft.com/office/drawing/2014/main" val="329618673"/>
                    </a:ext>
                  </a:extLst>
                </a:gridCol>
                <a:gridCol w="822960">
                  <a:extLst>
                    <a:ext uri="{9D8B030D-6E8A-4147-A177-3AD203B41FA5}">
                      <a16:colId xmlns:a16="http://schemas.microsoft.com/office/drawing/2014/main" val="4050322296"/>
                    </a:ext>
                  </a:extLst>
                </a:gridCol>
                <a:gridCol w="822960">
                  <a:extLst>
                    <a:ext uri="{9D8B030D-6E8A-4147-A177-3AD203B41FA5}">
                      <a16:colId xmlns:a16="http://schemas.microsoft.com/office/drawing/2014/main" val="1718060095"/>
                    </a:ext>
                  </a:extLst>
                </a:gridCol>
                <a:gridCol w="822960">
                  <a:extLst>
                    <a:ext uri="{9D8B030D-6E8A-4147-A177-3AD203B41FA5}">
                      <a16:colId xmlns:a16="http://schemas.microsoft.com/office/drawing/2014/main" val="3879540215"/>
                    </a:ext>
                  </a:extLst>
                </a:gridCol>
                <a:gridCol w="822960">
                  <a:extLst>
                    <a:ext uri="{9D8B030D-6E8A-4147-A177-3AD203B41FA5}">
                      <a16:colId xmlns:a16="http://schemas.microsoft.com/office/drawing/2014/main" val="960008"/>
                    </a:ext>
                  </a:extLst>
                </a:gridCol>
                <a:gridCol w="822960">
                  <a:extLst>
                    <a:ext uri="{9D8B030D-6E8A-4147-A177-3AD203B41FA5}">
                      <a16:colId xmlns:a16="http://schemas.microsoft.com/office/drawing/2014/main" val="3011065733"/>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2044810243"/>
                  </a:ext>
                </a:extLst>
              </a:tr>
              <a:tr h="370840">
                <a:tc>
                  <a:txBody>
                    <a:bodyPr/>
                    <a:lstStyle/>
                    <a:p>
                      <a:r>
                        <a:rPr lang="en-US" sz="1000"/>
                        <a:t>KOSÉ</a:t>
                      </a:r>
                    </a:p>
                  </a:txBody>
                  <a:tcPr/>
                </a:tc>
                <a:tc>
                  <a:txBody>
                    <a:bodyPr/>
                    <a:lstStyle/>
                    <a:p>
                      <a:r>
                        <a:rPr lang="en-US" sz="1000"/>
                        <a:t>1116298</a:t>
                      </a:r>
                    </a:p>
                  </a:txBody>
                  <a:tcPr/>
                </a:tc>
                <a:tc>
                  <a:txBody>
                    <a:bodyPr/>
                    <a:lstStyle/>
                    <a:p>
                      <a:r>
                        <a:rPr lang="en-US" sz="1000"/>
                        <a:t>774898</a:t>
                      </a:r>
                    </a:p>
                  </a:txBody>
                  <a:tcPr/>
                </a:tc>
                <a:tc>
                  <a:txBody>
                    <a:bodyPr/>
                    <a:lstStyle/>
                    <a:p>
                      <a:r>
                        <a:rPr lang="en-US" sz="1000"/>
                        <a:t>115322</a:t>
                      </a:r>
                    </a:p>
                  </a:txBody>
                  <a:tcPr/>
                </a:tc>
                <a:tc>
                  <a:txBody>
                    <a:bodyPr/>
                    <a:lstStyle/>
                    <a:p>
                      <a:r>
                        <a:rPr lang="en-US" sz="1000"/>
                        <a:t>1098065</a:t>
                      </a:r>
                    </a:p>
                  </a:txBody>
                  <a:tcPr/>
                </a:tc>
                <a:tc>
                  <a:txBody>
                    <a:bodyPr/>
                    <a:lstStyle/>
                    <a:p>
                      <a:r>
                        <a:rPr lang="en-US" sz="1000"/>
                        <a:t>18233</a:t>
                      </a:r>
                    </a:p>
                  </a:txBody>
                  <a:tcPr/>
                </a:tc>
                <a:tc>
                  <a:txBody>
                    <a:bodyPr/>
                    <a:lstStyle/>
                    <a:p>
                      <a:r>
                        <a:rPr lang="en-US" sz="1000"/>
                        <a:t>1095822</a:t>
                      </a:r>
                    </a:p>
                  </a:txBody>
                  <a:tcPr/>
                </a:tc>
                <a:tc>
                  <a:txBody>
                    <a:bodyPr/>
                    <a:lstStyle/>
                    <a:p>
                      <a:r>
                        <a:rPr lang="en-US" sz="1000"/>
                        <a:t>20476</a:t>
                      </a:r>
                    </a:p>
                  </a:txBody>
                  <a:tcPr/>
                </a:tc>
                <a:tc>
                  <a:txBody>
                    <a:bodyPr/>
                    <a:lstStyle/>
                    <a:p>
                      <a:r>
                        <a:rPr lang="en-US" sz="1000"/>
                        <a:t>56873</a:t>
                      </a:r>
                    </a:p>
                  </a:txBody>
                  <a:tcPr/>
                </a:tc>
                <a:extLst>
                  <a:ext uri="{0D108BD9-81ED-4DB2-BD59-A6C34878D82A}">
                    <a16:rowId xmlns:a16="http://schemas.microsoft.com/office/drawing/2014/main" val="2092253860"/>
                  </a:ext>
                </a:extLst>
              </a:tr>
            </a:tbl>
          </a:graphicData>
        </a:graphic>
      </p:graphicFrame>
      <p:sp>
        <p:nvSpPr>
          <p:cNvPr id="4" name="Text Placeholder 3">
            <a:extLst>
              <a:ext uri="{FF2B5EF4-FFF2-40B4-BE49-F238E27FC236}">
                <a16:creationId xmlns:a16="http://schemas.microsoft.com/office/drawing/2014/main" id="{8B76F8D6-B1E8-4D0C-AFB4-EB3B5CDEB48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999740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09AE-D45B-42B4-8CFC-F9B07496229D}"/>
              </a:ext>
            </a:extLst>
          </p:cNvPr>
          <p:cNvSpPr>
            <a:spLocks noGrp="1"/>
          </p:cNvSpPr>
          <p:nvPr>
            <p:ph type="title"/>
          </p:nvPr>
        </p:nvSpPr>
        <p:spPr/>
        <p:txBody>
          <a:bodyPr/>
          <a:lstStyle/>
          <a:p>
            <a:r>
              <a:rPr lang="en-US"/>
              <a:t>Facebook Ads Key Metrics Table | KOSÉ</a:t>
            </a:r>
          </a:p>
        </p:txBody>
      </p:sp>
      <p:graphicFrame>
        <p:nvGraphicFramePr>
          <p:cNvPr id="5" name="Table Placeholder 4">
            <a:extLst>
              <a:ext uri="{FF2B5EF4-FFF2-40B4-BE49-F238E27FC236}">
                <a16:creationId xmlns:a16="http://schemas.microsoft.com/office/drawing/2014/main" id="{193B7A65-E3B7-4AC1-8C63-B84F2EEEBE1F}"/>
              </a:ext>
            </a:extLst>
          </p:cNvPr>
          <p:cNvGraphicFramePr>
            <a:graphicFrameLocks noGrp="1"/>
          </p:cNvGraphicFramePr>
          <p:nvPr>
            <p:ph type="tbl" sz="quarter" idx="13"/>
            <p:extLst>
              <p:ext uri="{D42A27DB-BD31-4B8C-83A1-F6EECF244321}">
                <p14:modId xmlns:p14="http://schemas.microsoft.com/office/powerpoint/2010/main" val="723714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1787181606"/>
                    </a:ext>
                  </a:extLst>
                </a:gridCol>
                <a:gridCol w="576072">
                  <a:extLst>
                    <a:ext uri="{9D8B030D-6E8A-4147-A177-3AD203B41FA5}">
                      <a16:colId xmlns:a16="http://schemas.microsoft.com/office/drawing/2014/main" val="4233396763"/>
                    </a:ext>
                  </a:extLst>
                </a:gridCol>
                <a:gridCol w="576072">
                  <a:extLst>
                    <a:ext uri="{9D8B030D-6E8A-4147-A177-3AD203B41FA5}">
                      <a16:colId xmlns:a16="http://schemas.microsoft.com/office/drawing/2014/main" val="1932619488"/>
                    </a:ext>
                  </a:extLst>
                </a:gridCol>
                <a:gridCol w="576072">
                  <a:extLst>
                    <a:ext uri="{9D8B030D-6E8A-4147-A177-3AD203B41FA5}">
                      <a16:colId xmlns:a16="http://schemas.microsoft.com/office/drawing/2014/main" val="3215426363"/>
                    </a:ext>
                  </a:extLst>
                </a:gridCol>
                <a:gridCol w="576072">
                  <a:extLst>
                    <a:ext uri="{9D8B030D-6E8A-4147-A177-3AD203B41FA5}">
                      <a16:colId xmlns:a16="http://schemas.microsoft.com/office/drawing/2014/main" val="24824454"/>
                    </a:ext>
                  </a:extLst>
                </a:gridCol>
                <a:gridCol w="576072">
                  <a:extLst>
                    <a:ext uri="{9D8B030D-6E8A-4147-A177-3AD203B41FA5}">
                      <a16:colId xmlns:a16="http://schemas.microsoft.com/office/drawing/2014/main" val="2329488453"/>
                    </a:ext>
                  </a:extLst>
                </a:gridCol>
                <a:gridCol w="576072">
                  <a:extLst>
                    <a:ext uri="{9D8B030D-6E8A-4147-A177-3AD203B41FA5}">
                      <a16:colId xmlns:a16="http://schemas.microsoft.com/office/drawing/2014/main" val="1614815214"/>
                    </a:ext>
                  </a:extLst>
                </a:gridCol>
                <a:gridCol w="576072">
                  <a:extLst>
                    <a:ext uri="{9D8B030D-6E8A-4147-A177-3AD203B41FA5}">
                      <a16:colId xmlns:a16="http://schemas.microsoft.com/office/drawing/2014/main" val="4033362392"/>
                    </a:ext>
                  </a:extLst>
                </a:gridCol>
                <a:gridCol w="576072">
                  <a:extLst>
                    <a:ext uri="{9D8B030D-6E8A-4147-A177-3AD203B41FA5}">
                      <a16:colId xmlns:a16="http://schemas.microsoft.com/office/drawing/2014/main" val="3068225392"/>
                    </a:ext>
                  </a:extLst>
                </a:gridCol>
                <a:gridCol w="576072">
                  <a:extLst>
                    <a:ext uri="{9D8B030D-6E8A-4147-A177-3AD203B41FA5}">
                      <a16:colId xmlns:a16="http://schemas.microsoft.com/office/drawing/2014/main" val="4001591769"/>
                    </a:ext>
                  </a:extLst>
                </a:gridCol>
                <a:gridCol w="576072">
                  <a:extLst>
                    <a:ext uri="{9D8B030D-6E8A-4147-A177-3AD203B41FA5}">
                      <a16:colId xmlns:a16="http://schemas.microsoft.com/office/drawing/2014/main" val="2722525794"/>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Total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CPC</a:t>
                      </a:r>
                    </a:p>
                  </a:txBody>
                  <a:tcPr/>
                </a:tc>
                <a:extLst>
                  <a:ext uri="{0D108BD9-81ED-4DB2-BD59-A6C34878D82A}">
                    <a16:rowId xmlns:a16="http://schemas.microsoft.com/office/drawing/2014/main" val="2849944957"/>
                  </a:ext>
                </a:extLst>
              </a:tr>
              <a:tr h="370840">
                <a:tc>
                  <a:txBody>
                    <a:bodyPr/>
                    <a:lstStyle/>
                    <a:p>
                      <a:r>
                        <a:rPr lang="en-US" sz="1000"/>
                        <a:t>KOSÉ</a:t>
                      </a:r>
                    </a:p>
                  </a:txBody>
                  <a:tcPr/>
                </a:tc>
                <a:tc>
                  <a:txBody>
                    <a:bodyPr/>
                    <a:lstStyle/>
                    <a:p>
                      <a:r>
                        <a:rPr lang="en-US" sz="1000"/>
                        <a:t>1102</a:t>
                      </a:r>
                    </a:p>
                  </a:txBody>
                  <a:tcPr/>
                </a:tc>
                <a:tc>
                  <a:txBody>
                    <a:bodyPr/>
                    <a:lstStyle/>
                    <a:p>
                      <a:r>
                        <a:rPr lang="en-US" sz="1000"/>
                        <a:t>39464.24 MYR</a:t>
                      </a:r>
                    </a:p>
                  </a:txBody>
                  <a:tcPr/>
                </a:tc>
                <a:tc>
                  <a:txBody>
                    <a:bodyPr/>
                    <a:lstStyle/>
                    <a:p>
                      <a:r>
                        <a:rPr lang="en-US" sz="1000"/>
                        <a:t>2</a:t>
                      </a:r>
                    </a:p>
                  </a:txBody>
                  <a:tcPr/>
                </a:tc>
                <a:tc>
                  <a:txBody>
                    <a:bodyPr/>
                    <a:lstStyle/>
                    <a:p>
                      <a:r>
                        <a:rPr lang="en-US" sz="1000"/>
                        <a:t>7152</a:t>
                      </a:r>
                    </a:p>
                  </a:txBody>
                  <a:tcPr/>
                </a:tc>
                <a:tc>
                  <a:txBody>
                    <a:bodyPr/>
                    <a:lstStyle/>
                    <a:p>
                      <a:r>
                        <a:rPr lang="en-US" sz="1000"/>
                        <a:t>431</a:t>
                      </a:r>
                    </a:p>
                  </a:txBody>
                  <a:tcPr/>
                </a:tc>
                <a:tc>
                  <a:txBody>
                    <a:bodyPr/>
                    <a:lstStyle/>
                    <a:p>
                      <a:r>
                        <a:rPr lang="en-US" sz="1000"/>
                        <a:t>152843</a:t>
                      </a:r>
                    </a:p>
                  </a:txBody>
                  <a:tcPr/>
                </a:tc>
                <a:tc>
                  <a:txBody>
                    <a:bodyPr/>
                    <a:lstStyle/>
                    <a:p>
                      <a:r>
                        <a:rPr lang="en-US" sz="1000"/>
                        <a:t>12511994</a:t>
                      </a:r>
                    </a:p>
                  </a:txBody>
                  <a:tcPr/>
                </a:tc>
                <a:tc>
                  <a:txBody>
                    <a:bodyPr/>
                    <a:lstStyle/>
                    <a:p>
                      <a:r>
                        <a:rPr lang="en-US" sz="1000"/>
                        <a:t>8468.3682983683</a:t>
                      </a:r>
                    </a:p>
                  </a:txBody>
                  <a:tcPr/>
                </a:tc>
                <a:tc>
                  <a:txBody>
                    <a:bodyPr/>
                    <a:lstStyle/>
                    <a:p>
                      <a:r>
                        <a:rPr lang="en-US" sz="1000"/>
                        <a:t>1.27</a:t>
                      </a:r>
                    </a:p>
                  </a:txBody>
                  <a:tcPr/>
                </a:tc>
                <a:tc>
                  <a:txBody>
                    <a:bodyPr/>
                    <a:lstStyle/>
                    <a:p>
                      <a:r>
                        <a:rPr lang="en-US" sz="1000"/>
                        <a:t>0.3076</a:t>
                      </a:r>
                    </a:p>
                  </a:txBody>
                  <a:tcPr/>
                </a:tc>
                <a:extLst>
                  <a:ext uri="{0D108BD9-81ED-4DB2-BD59-A6C34878D82A}">
                    <a16:rowId xmlns:a16="http://schemas.microsoft.com/office/drawing/2014/main" val="243373991"/>
                  </a:ext>
                </a:extLst>
              </a:tr>
            </a:tbl>
          </a:graphicData>
        </a:graphic>
      </p:graphicFrame>
      <p:sp>
        <p:nvSpPr>
          <p:cNvPr id="4" name="Text Placeholder 3">
            <a:extLst>
              <a:ext uri="{FF2B5EF4-FFF2-40B4-BE49-F238E27FC236}">
                <a16:creationId xmlns:a16="http://schemas.microsoft.com/office/drawing/2014/main" id="{7C3EE552-29C2-452D-9499-39586ED62CE0}"/>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739759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A4968-2FD0-46BC-976A-43662DF92C77}"/>
              </a:ext>
            </a:extLst>
          </p:cNvPr>
          <p:cNvSpPr>
            <a:spLocks noGrp="1"/>
          </p:cNvSpPr>
          <p:nvPr>
            <p:ph type="title"/>
          </p:nvPr>
        </p:nvSpPr>
        <p:spPr/>
        <p:txBody>
          <a:bodyPr/>
          <a:lstStyle/>
          <a:p>
            <a:r>
              <a:rPr lang="en-US"/>
              <a:t>Facebook Ads Costs Table | KOSÉ - 1 of 25</a:t>
            </a:r>
          </a:p>
        </p:txBody>
      </p:sp>
      <p:graphicFrame>
        <p:nvGraphicFramePr>
          <p:cNvPr id="5" name="Table Placeholder 4">
            <a:extLst>
              <a:ext uri="{FF2B5EF4-FFF2-40B4-BE49-F238E27FC236}">
                <a16:creationId xmlns:a16="http://schemas.microsoft.com/office/drawing/2014/main" id="{06184DF8-94C0-4F11-A165-768F5B1D669B}"/>
              </a:ext>
            </a:extLst>
          </p:cNvPr>
          <p:cNvGraphicFramePr>
            <a:graphicFrameLocks noGrp="1"/>
          </p:cNvGraphicFramePr>
          <p:nvPr>
            <p:ph type="tbl" sz="quarter" idx="13"/>
            <p:extLst>
              <p:ext uri="{D42A27DB-BD31-4B8C-83A1-F6EECF244321}">
                <p14:modId xmlns:p14="http://schemas.microsoft.com/office/powerpoint/2010/main" val="322823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11468101"/>
                    </a:ext>
                  </a:extLst>
                </a:gridCol>
                <a:gridCol w="411480">
                  <a:extLst>
                    <a:ext uri="{9D8B030D-6E8A-4147-A177-3AD203B41FA5}">
                      <a16:colId xmlns:a16="http://schemas.microsoft.com/office/drawing/2014/main" val="2247024316"/>
                    </a:ext>
                  </a:extLst>
                </a:gridCol>
                <a:gridCol w="411480">
                  <a:extLst>
                    <a:ext uri="{9D8B030D-6E8A-4147-A177-3AD203B41FA5}">
                      <a16:colId xmlns:a16="http://schemas.microsoft.com/office/drawing/2014/main" val="3640031146"/>
                    </a:ext>
                  </a:extLst>
                </a:gridCol>
                <a:gridCol w="411480">
                  <a:extLst>
                    <a:ext uri="{9D8B030D-6E8A-4147-A177-3AD203B41FA5}">
                      <a16:colId xmlns:a16="http://schemas.microsoft.com/office/drawing/2014/main" val="719853555"/>
                    </a:ext>
                  </a:extLst>
                </a:gridCol>
                <a:gridCol w="411480">
                  <a:extLst>
                    <a:ext uri="{9D8B030D-6E8A-4147-A177-3AD203B41FA5}">
                      <a16:colId xmlns:a16="http://schemas.microsoft.com/office/drawing/2014/main" val="2740506267"/>
                    </a:ext>
                  </a:extLst>
                </a:gridCol>
                <a:gridCol w="411480">
                  <a:extLst>
                    <a:ext uri="{9D8B030D-6E8A-4147-A177-3AD203B41FA5}">
                      <a16:colId xmlns:a16="http://schemas.microsoft.com/office/drawing/2014/main" val="4259261060"/>
                    </a:ext>
                  </a:extLst>
                </a:gridCol>
                <a:gridCol w="411480">
                  <a:extLst>
                    <a:ext uri="{9D8B030D-6E8A-4147-A177-3AD203B41FA5}">
                      <a16:colId xmlns:a16="http://schemas.microsoft.com/office/drawing/2014/main" val="1111584814"/>
                    </a:ext>
                  </a:extLst>
                </a:gridCol>
                <a:gridCol w="411480">
                  <a:extLst>
                    <a:ext uri="{9D8B030D-6E8A-4147-A177-3AD203B41FA5}">
                      <a16:colId xmlns:a16="http://schemas.microsoft.com/office/drawing/2014/main" val="756625268"/>
                    </a:ext>
                  </a:extLst>
                </a:gridCol>
                <a:gridCol w="411480">
                  <a:extLst>
                    <a:ext uri="{9D8B030D-6E8A-4147-A177-3AD203B41FA5}">
                      <a16:colId xmlns:a16="http://schemas.microsoft.com/office/drawing/2014/main" val="14054813"/>
                    </a:ext>
                  </a:extLst>
                </a:gridCol>
                <a:gridCol w="411480">
                  <a:extLst>
                    <a:ext uri="{9D8B030D-6E8A-4147-A177-3AD203B41FA5}">
                      <a16:colId xmlns:a16="http://schemas.microsoft.com/office/drawing/2014/main" val="1429277631"/>
                    </a:ext>
                  </a:extLst>
                </a:gridCol>
                <a:gridCol w="1892807">
                  <a:extLst>
                    <a:ext uri="{9D8B030D-6E8A-4147-A177-3AD203B41FA5}">
                      <a16:colId xmlns:a16="http://schemas.microsoft.com/office/drawing/2014/main" val="422739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8624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- 2019-12-27 12:09:02</a:t>
                      </a:r>
                      <a:r>
                        <a:rPr kumimoji="0" lang="en-US" sz="1000" b="0" i="0" u="none" strike="noStrike" kern="1200" cap="none" spc="0" normalizeH="0" baseline="0" noProof="0">
                          <a:ln>
                            <a:noFill/>
                          </a:ln>
                          <a:solidFill>
                            <a:prstClr val="black"/>
                          </a:solidFill>
                          <a:effectLst/>
                          <a:uLnTx/>
                          <a:uFillTx/>
                          <a:latin typeface="+mn-lt"/>
                          <a:ea typeface="+mn-ea"/>
                          <a:cs typeface="+mn-cs"/>
                        </a:rPr>
                        <a:t>
 Have yourself a merry little INFINITY Royal Flower Collection compact powder painted with colours of the holiday season. 🎄⁠
⁠
#kosemy #kosemalaysia #xmas #christmas #delightfulchristmas #infinity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3500300697"/>
                  </a:ext>
                </a:extLst>
              </a:tr>
            </a:tbl>
          </a:graphicData>
        </a:graphic>
      </p:graphicFrame>
      <p:sp>
        <p:nvSpPr>
          <p:cNvPr id="4" name="Text Placeholder 3">
            <a:extLst>
              <a:ext uri="{FF2B5EF4-FFF2-40B4-BE49-F238E27FC236}">
                <a16:creationId xmlns:a16="http://schemas.microsoft.com/office/drawing/2014/main" id="{5C677949-4373-4285-BC83-FE8510DCAB7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97350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3BF93-EB51-4625-971B-44B3326FD4DE}"/>
              </a:ext>
            </a:extLst>
          </p:cNvPr>
          <p:cNvSpPr>
            <a:spLocks noGrp="1"/>
          </p:cNvSpPr>
          <p:nvPr>
            <p:ph type="title"/>
          </p:nvPr>
        </p:nvSpPr>
        <p:spPr/>
        <p:txBody>
          <a:bodyPr/>
          <a:lstStyle/>
          <a:p>
            <a:r>
              <a:rPr lang="en-US"/>
              <a:t>Facebook Ads Costs Table | KOSÉ - 2 of 25</a:t>
            </a:r>
          </a:p>
        </p:txBody>
      </p:sp>
      <p:graphicFrame>
        <p:nvGraphicFramePr>
          <p:cNvPr id="5" name="Table Placeholder 4">
            <a:extLst>
              <a:ext uri="{FF2B5EF4-FFF2-40B4-BE49-F238E27FC236}">
                <a16:creationId xmlns:a16="http://schemas.microsoft.com/office/drawing/2014/main" id="{5EA6F29E-09A4-4CFA-BA63-7DF84F5874D3}"/>
              </a:ext>
            </a:extLst>
          </p:cNvPr>
          <p:cNvGraphicFramePr>
            <a:graphicFrameLocks noGrp="1"/>
          </p:cNvGraphicFramePr>
          <p:nvPr>
            <p:ph type="tbl" sz="quarter" idx="13"/>
            <p:extLst>
              <p:ext uri="{D42A27DB-BD31-4B8C-83A1-F6EECF244321}">
                <p14:modId xmlns:p14="http://schemas.microsoft.com/office/powerpoint/2010/main" val="263639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3528545"/>
                    </a:ext>
                  </a:extLst>
                </a:gridCol>
                <a:gridCol w="411480">
                  <a:extLst>
                    <a:ext uri="{9D8B030D-6E8A-4147-A177-3AD203B41FA5}">
                      <a16:colId xmlns:a16="http://schemas.microsoft.com/office/drawing/2014/main" val="1937282230"/>
                    </a:ext>
                  </a:extLst>
                </a:gridCol>
                <a:gridCol w="411480">
                  <a:extLst>
                    <a:ext uri="{9D8B030D-6E8A-4147-A177-3AD203B41FA5}">
                      <a16:colId xmlns:a16="http://schemas.microsoft.com/office/drawing/2014/main" val="2425407106"/>
                    </a:ext>
                  </a:extLst>
                </a:gridCol>
                <a:gridCol w="411480">
                  <a:extLst>
                    <a:ext uri="{9D8B030D-6E8A-4147-A177-3AD203B41FA5}">
                      <a16:colId xmlns:a16="http://schemas.microsoft.com/office/drawing/2014/main" val="428894789"/>
                    </a:ext>
                  </a:extLst>
                </a:gridCol>
                <a:gridCol w="411480">
                  <a:extLst>
                    <a:ext uri="{9D8B030D-6E8A-4147-A177-3AD203B41FA5}">
                      <a16:colId xmlns:a16="http://schemas.microsoft.com/office/drawing/2014/main" val="2999848402"/>
                    </a:ext>
                  </a:extLst>
                </a:gridCol>
                <a:gridCol w="411480">
                  <a:extLst>
                    <a:ext uri="{9D8B030D-6E8A-4147-A177-3AD203B41FA5}">
                      <a16:colId xmlns:a16="http://schemas.microsoft.com/office/drawing/2014/main" val="3087853750"/>
                    </a:ext>
                  </a:extLst>
                </a:gridCol>
                <a:gridCol w="411480">
                  <a:extLst>
                    <a:ext uri="{9D8B030D-6E8A-4147-A177-3AD203B41FA5}">
                      <a16:colId xmlns:a16="http://schemas.microsoft.com/office/drawing/2014/main" val="25559008"/>
                    </a:ext>
                  </a:extLst>
                </a:gridCol>
                <a:gridCol w="411480">
                  <a:extLst>
                    <a:ext uri="{9D8B030D-6E8A-4147-A177-3AD203B41FA5}">
                      <a16:colId xmlns:a16="http://schemas.microsoft.com/office/drawing/2014/main" val="597171241"/>
                    </a:ext>
                  </a:extLst>
                </a:gridCol>
                <a:gridCol w="411480">
                  <a:extLst>
                    <a:ext uri="{9D8B030D-6E8A-4147-A177-3AD203B41FA5}">
                      <a16:colId xmlns:a16="http://schemas.microsoft.com/office/drawing/2014/main" val="1551059451"/>
                    </a:ext>
                  </a:extLst>
                </a:gridCol>
                <a:gridCol w="411480">
                  <a:extLst>
                    <a:ext uri="{9D8B030D-6E8A-4147-A177-3AD203B41FA5}">
                      <a16:colId xmlns:a16="http://schemas.microsoft.com/office/drawing/2014/main" val="3186242983"/>
                    </a:ext>
                  </a:extLst>
                </a:gridCol>
                <a:gridCol w="1892807">
                  <a:extLst>
                    <a:ext uri="{9D8B030D-6E8A-4147-A177-3AD203B41FA5}">
                      <a16:colId xmlns:a16="http://schemas.microsoft.com/office/drawing/2014/main" val="415459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59592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- 2019-12-25 20:07:49</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Feel ‘bluetiful’ and stay ‘bluetiful’ with Save the Blue Limited Edition Sekkisei Lotion 🌊💙⁠
⁠
#kosemy #kosemalaysia #xmas #christmas #delightfulchristmas #sekkisei #savetheblue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674038165"/>
                  </a:ext>
                </a:extLst>
              </a:tr>
            </a:tbl>
          </a:graphicData>
        </a:graphic>
      </p:graphicFrame>
      <p:sp>
        <p:nvSpPr>
          <p:cNvPr id="4" name="Text Placeholder 3">
            <a:extLst>
              <a:ext uri="{FF2B5EF4-FFF2-40B4-BE49-F238E27FC236}">
                <a16:creationId xmlns:a16="http://schemas.microsoft.com/office/drawing/2014/main" id="{FEAF29C0-E540-41C2-A160-DC8D11A735F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9240254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F9E25-2E30-45ED-8C2B-F7A1F23C8401}"/>
              </a:ext>
            </a:extLst>
          </p:cNvPr>
          <p:cNvSpPr>
            <a:spLocks noGrp="1"/>
          </p:cNvSpPr>
          <p:nvPr>
            <p:ph type="title"/>
          </p:nvPr>
        </p:nvSpPr>
        <p:spPr/>
        <p:txBody>
          <a:bodyPr/>
          <a:lstStyle/>
          <a:p>
            <a:r>
              <a:rPr lang="en-US"/>
              <a:t>Facebook Ads Costs Table | KOSÉ - 3 of 25</a:t>
            </a:r>
          </a:p>
        </p:txBody>
      </p:sp>
      <p:graphicFrame>
        <p:nvGraphicFramePr>
          <p:cNvPr id="5" name="Table Placeholder 4">
            <a:extLst>
              <a:ext uri="{FF2B5EF4-FFF2-40B4-BE49-F238E27FC236}">
                <a16:creationId xmlns:a16="http://schemas.microsoft.com/office/drawing/2014/main" id="{DD0D08D7-1CC9-4B70-A9F3-265CB669646C}"/>
              </a:ext>
            </a:extLst>
          </p:cNvPr>
          <p:cNvGraphicFramePr>
            <a:graphicFrameLocks noGrp="1"/>
          </p:cNvGraphicFramePr>
          <p:nvPr>
            <p:ph type="tbl" sz="quarter" idx="13"/>
            <p:extLst>
              <p:ext uri="{D42A27DB-BD31-4B8C-83A1-F6EECF244321}">
                <p14:modId xmlns:p14="http://schemas.microsoft.com/office/powerpoint/2010/main" val="406646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33389577"/>
                    </a:ext>
                  </a:extLst>
                </a:gridCol>
                <a:gridCol w="411480">
                  <a:extLst>
                    <a:ext uri="{9D8B030D-6E8A-4147-A177-3AD203B41FA5}">
                      <a16:colId xmlns:a16="http://schemas.microsoft.com/office/drawing/2014/main" val="3492823778"/>
                    </a:ext>
                  </a:extLst>
                </a:gridCol>
                <a:gridCol w="411480">
                  <a:extLst>
                    <a:ext uri="{9D8B030D-6E8A-4147-A177-3AD203B41FA5}">
                      <a16:colId xmlns:a16="http://schemas.microsoft.com/office/drawing/2014/main" val="3699399275"/>
                    </a:ext>
                  </a:extLst>
                </a:gridCol>
                <a:gridCol w="411480">
                  <a:extLst>
                    <a:ext uri="{9D8B030D-6E8A-4147-A177-3AD203B41FA5}">
                      <a16:colId xmlns:a16="http://schemas.microsoft.com/office/drawing/2014/main" val="2035471659"/>
                    </a:ext>
                  </a:extLst>
                </a:gridCol>
                <a:gridCol w="411480">
                  <a:extLst>
                    <a:ext uri="{9D8B030D-6E8A-4147-A177-3AD203B41FA5}">
                      <a16:colId xmlns:a16="http://schemas.microsoft.com/office/drawing/2014/main" val="2017742806"/>
                    </a:ext>
                  </a:extLst>
                </a:gridCol>
                <a:gridCol w="411480">
                  <a:extLst>
                    <a:ext uri="{9D8B030D-6E8A-4147-A177-3AD203B41FA5}">
                      <a16:colId xmlns:a16="http://schemas.microsoft.com/office/drawing/2014/main" val="3087093527"/>
                    </a:ext>
                  </a:extLst>
                </a:gridCol>
                <a:gridCol w="411480">
                  <a:extLst>
                    <a:ext uri="{9D8B030D-6E8A-4147-A177-3AD203B41FA5}">
                      <a16:colId xmlns:a16="http://schemas.microsoft.com/office/drawing/2014/main" val="131558278"/>
                    </a:ext>
                  </a:extLst>
                </a:gridCol>
                <a:gridCol w="411480">
                  <a:extLst>
                    <a:ext uri="{9D8B030D-6E8A-4147-A177-3AD203B41FA5}">
                      <a16:colId xmlns:a16="http://schemas.microsoft.com/office/drawing/2014/main" val="3898287929"/>
                    </a:ext>
                  </a:extLst>
                </a:gridCol>
                <a:gridCol w="411480">
                  <a:extLst>
                    <a:ext uri="{9D8B030D-6E8A-4147-A177-3AD203B41FA5}">
                      <a16:colId xmlns:a16="http://schemas.microsoft.com/office/drawing/2014/main" val="3230745228"/>
                    </a:ext>
                  </a:extLst>
                </a:gridCol>
                <a:gridCol w="411480">
                  <a:extLst>
                    <a:ext uri="{9D8B030D-6E8A-4147-A177-3AD203B41FA5}">
                      <a16:colId xmlns:a16="http://schemas.microsoft.com/office/drawing/2014/main" val="2852360691"/>
                    </a:ext>
                  </a:extLst>
                </a:gridCol>
                <a:gridCol w="1892807">
                  <a:extLst>
                    <a:ext uri="{9D8B030D-6E8A-4147-A177-3AD203B41FA5}">
                      <a16:colId xmlns:a16="http://schemas.microsoft.com/office/drawing/2014/main" val="913751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33269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- 2019-12-24 19:12:48</a:t>
                      </a:r>
                      <a:r>
                        <a:rPr kumimoji="0" lang="en-US" sz="1000" b="0" i="0" u="none" strike="noStrike" kern="1200" cap="none" spc="0" normalizeH="0" baseline="0" noProof="0">
                          <a:ln>
                            <a:noFill/>
                          </a:ln>
                          <a:solidFill>
                            <a:prstClr val="black"/>
                          </a:solidFill>
                          <a:effectLst/>
                          <a:uLnTx/>
                          <a:uFillTx/>
                          <a:latin typeface="+mn-lt"/>
                          <a:ea typeface="+mn-ea"/>
                          <a:cs typeface="+mn-cs"/>
                        </a:rPr>
                        <a:t>
 Paint your lips 👄 with cheerful colours of the season with our limited edition 💄Esprique Juicy Cushion Rouge 💄!⁠
⁠
#kosemy #kosemalaysia #xmas #christmas #delightfulchristmas #esprique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2791142241"/>
                  </a:ext>
                </a:extLst>
              </a:tr>
            </a:tbl>
          </a:graphicData>
        </a:graphic>
      </p:graphicFrame>
      <p:sp>
        <p:nvSpPr>
          <p:cNvPr id="4" name="Text Placeholder 3">
            <a:extLst>
              <a:ext uri="{FF2B5EF4-FFF2-40B4-BE49-F238E27FC236}">
                <a16:creationId xmlns:a16="http://schemas.microsoft.com/office/drawing/2014/main" id="{B99FE487-0CE2-483B-AAC8-F5B74E33A90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841241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3747-7CD8-4503-8037-E68C5335C7B7}"/>
              </a:ext>
            </a:extLst>
          </p:cNvPr>
          <p:cNvSpPr>
            <a:spLocks noGrp="1"/>
          </p:cNvSpPr>
          <p:nvPr>
            <p:ph type="title"/>
          </p:nvPr>
        </p:nvSpPr>
        <p:spPr/>
        <p:txBody>
          <a:bodyPr/>
          <a:lstStyle/>
          <a:p>
            <a:r>
              <a:rPr lang="en-US"/>
              <a:t>Facebook Ads Costs Table | KOSÉ - 4 of 25</a:t>
            </a:r>
          </a:p>
        </p:txBody>
      </p:sp>
      <p:graphicFrame>
        <p:nvGraphicFramePr>
          <p:cNvPr id="5" name="Table Placeholder 4">
            <a:extLst>
              <a:ext uri="{FF2B5EF4-FFF2-40B4-BE49-F238E27FC236}">
                <a16:creationId xmlns:a16="http://schemas.microsoft.com/office/drawing/2014/main" id="{133FA886-4F12-4BE0-A58D-DABC3BD7A22A}"/>
              </a:ext>
            </a:extLst>
          </p:cNvPr>
          <p:cNvGraphicFramePr>
            <a:graphicFrameLocks noGrp="1"/>
          </p:cNvGraphicFramePr>
          <p:nvPr>
            <p:ph type="tbl" sz="quarter" idx="13"/>
            <p:extLst>
              <p:ext uri="{D42A27DB-BD31-4B8C-83A1-F6EECF244321}">
                <p14:modId xmlns:p14="http://schemas.microsoft.com/office/powerpoint/2010/main" val="254168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95863889"/>
                    </a:ext>
                  </a:extLst>
                </a:gridCol>
                <a:gridCol w="411480">
                  <a:extLst>
                    <a:ext uri="{9D8B030D-6E8A-4147-A177-3AD203B41FA5}">
                      <a16:colId xmlns:a16="http://schemas.microsoft.com/office/drawing/2014/main" val="288713299"/>
                    </a:ext>
                  </a:extLst>
                </a:gridCol>
                <a:gridCol w="411480">
                  <a:extLst>
                    <a:ext uri="{9D8B030D-6E8A-4147-A177-3AD203B41FA5}">
                      <a16:colId xmlns:a16="http://schemas.microsoft.com/office/drawing/2014/main" val="2443776090"/>
                    </a:ext>
                  </a:extLst>
                </a:gridCol>
                <a:gridCol w="411480">
                  <a:extLst>
                    <a:ext uri="{9D8B030D-6E8A-4147-A177-3AD203B41FA5}">
                      <a16:colId xmlns:a16="http://schemas.microsoft.com/office/drawing/2014/main" val="2595945099"/>
                    </a:ext>
                  </a:extLst>
                </a:gridCol>
                <a:gridCol w="411480">
                  <a:extLst>
                    <a:ext uri="{9D8B030D-6E8A-4147-A177-3AD203B41FA5}">
                      <a16:colId xmlns:a16="http://schemas.microsoft.com/office/drawing/2014/main" val="1822860721"/>
                    </a:ext>
                  </a:extLst>
                </a:gridCol>
                <a:gridCol w="411480">
                  <a:extLst>
                    <a:ext uri="{9D8B030D-6E8A-4147-A177-3AD203B41FA5}">
                      <a16:colId xmlns:a16="http://schemas.microsoft.com/office/drawing/2014/main" val="2390401375"/>
                    </a:ext>
                  </a:extLst>
                </a:gridCol>
                <a:gridCol w="411480">
                  <a:extLst>
                    <a:ext uri="{9D8B030D-6E8A-4147-A177-3AD203B41FA5}">
                      <a16:colId xmlns:a16="http://schemas.microsoft.com/office/drawing/2014/main" val="1390690867"/>
                    </a:ext>
                  </a:extLst>
                </a:gridCol>
                <a:gridCol w="411480">
                  <a:extLst>
                    <a:ext uri="{9D8B030D-6E8A-4147-A177-3AD203B41FA5}">
                      <a16:colId xmlns:a16="http://schemas.microsoft.com/office/drawing/2014/main" val="2492733654"/>
                    </a:ext>
                  </a:extLst>
                </a:gridCol>
                <a:gridCol w="411480">
                  <a:extLst>
                    <a:ext uri="{9D8B030D-6E8A-4147-A177-3AD203B41FA5}">
                      <a16:colId xmlns:a16="http://schemas.microsoft.com/office/drawing/2014/main" val="833392462"/>
                    </a:ext>
                  </a:extLst>
                </a:gridCol>
                <a:gridCol w="411480">
                  <a:extLst>
                    <a:ext uri="{9D8B030D-6E8A-4147-A177-3AD203B41FA5}">
                      <a16:colId xmlns:a16="http://schemas.microsoft.com/office/drawing/2014/main" val="2951470677"/>
                    </a:ext>
                  </a:extLst>
                </a:gridCol>
                <a:gridCol w="1892807">
                  <a:extLst>
                    <a:ext uri="{9D8B030D-6E8A-4147-A177-3AD203B41FA5}">
                      <a16:colId xmlns:a16="http://schemas.microsoft.com/office/drawing/2014/main" val="56230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32864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2728707383"/>
                  </a:ext>
                </a:extLst>
              </a:tr>
            </a:tbl>
          </a:graphicData>
        </a:graphic>
      </p:graphicFrame>
      <p:sp>
        <p:nvSpPr>
          <p:cNvPr id="4" name="Text Placeholder 3">
            <a:extLst>
              <a:ext uri="{FF2B5EF4-FFF2-40B4-BE49-F238E27FC236}">
                <a16:creationId xmlns:a16="http://schemas.microsoft.com/office/drawing/2014/main" id="{41FCDE58-CAEC-4485-A1D6-C6FD8F1B528E}"/>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662902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ED047-B6C4-4DD0-BC41-60E84F4274B9}"/>
              </a:ext>
            </a:extLst>
          </p:cNvPr>
          <p:cNvSpPr>
            <a:spLocks noGrp="1"/>
          </p:cNvSpPr>
          <p:nvPr>
            <p:ph type="title"/>
          </p:nvPr>
        </p:nvSpPr>
        <p:spPr/>
        <p:txBody>
          <a:bodyPr/>
          <a:lstStyle/>
          <a:p>
            <a:r>
              <a:rPr lang="en-US"/>
              <a:t>Facebook Ads Costs Table | KOSÉ - 5 of 25</a:t>
            </a:r>
          </a:p>
        </p:txBody>
      </p:sp>
      <p:graphicFrame>
        <p:nvGraphicFramePr>
          <p:cNvPr id="5" name="Table Placeholder 4">
            <a:extLst>
              <a:ext uri="{FF2B5EF4-FFF2-40B4-BE49-F238E27FC236}">
                <a16:creationId xmlns:a16="http://schemas.microsoft.com/office/drawing/2014/main" id="{4B9B8EAC-50F5-40F5-8151-06B913951B2B}"/>
              </a:ext>
            </a:extLst>
          </p:cNvPr>
          <p:cNvGraphicFramePr>
            <a:graphicFrameLocks noGrp="1"/>
          </p:cNvGraphicFramePr>
          <p:nvPr>
            <p:ph type="tbl" sz="quarter" idx="13"/>
            <p:extLst>
              <p:ext uri="{D42A27DB-BD31-4B8C-83A1-F6EECF244321}">
                <p14:modId xmlns:p14="http://schemas.microsoft.com/office/powerpoint/2010/main" val="2352177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84446406"/>
                    </a:ext>
                  </a:extLst>
                </a:gridCol>
                <a:gridCol w="411480">
                  <a:extLst>
                    <a:ext uri="{9D8B030D-6E8A-4147-A177-3AD203B41FA5}">
                      <a16:colId xmlns:a16="http://schemas.microsoft.com/office/drawing/2014/main" val="2268187636"/>
                    </a:ext>
                  </a:extLst>
                </a:gridCol>
                <a:gridCol w="411480">
                  <a:extLst>
                    <a:ext uri="{9D8B030D-6E8A-4147-A177-3AD203B41FA5}">
                      <a16:colId xmlns:a16="http://schemas.microsoft.com/office/drawing/2014/main" val="3155203705"/>
                    </a:ext>
                  </a:extLst>
                </a:gridCol>
                <a:gridCol w="411480">
                  <a:extLst>
                    <a:ext uri="{9D8B030D-6E8A-4147-A177-3AD203B41FA5}">
                      <a16:colId xmlns:a16="http://schemas.microsoft.com/office/drawing/2014/main" val="1482043584"/>
                    </a:ext>
                  </a:extLst>
                </a:gridCol>
                <a:gridCol w="411480">
                  <a:extLst>
                    <a:ext uri="{9D8B030D-6E8A-4147-A177-3AD203B41FA5}">
                      <a16:colId xmlns:a16="http://schemas.microsoft.com/office/drawing/2014/main" val="534679540"/>
                    </a:ext>
                  </a:extLst>
                </a:gridCol>
                <a:gridCol w="411480">
                  <a:extLst>
                    <a:ext uri="{9D8B030D-6E8A-4147-A177-3AD203B41FA5}">
                      <a16:colId xmlns:a16="http://schemas.microsoft.com/office/drawing/2014/main" val="327736298"/>
                    </a:ext>
                  </a:extLst>
                </a:gridCol>
                <a:gridCol w="411480">
                  <a:extLst>
                    <a:ext uri="{9D8B030D-6E8A-4147-A177-3AD203B41FA5}">
                      <a16:colId xmlns:a16="http://schemas.microsoft.com/office/drawing/2014/main" val="999549603"/>
                    </a:ext>
                  </a:extLst>
                </a:gridCol>
                <a:gridCol w="411480">
                  <a:extLst>
                    <a:ext uri="{9D8B030D-6E8A-4147-A177-3AD203B41FA5}">
                      <a16:colId xmlns:a16="http://schemas.microsoft.com/office/drawing/2014/main" val="3447866338"/>
                    </a:ext>
                  </a:extLst>
                </a:gridCol>
                <a:gridCol w="411480">
                  <a:extLst>
                    <a:ext uri="{9D8B030D-6E8A-4147-A177-3AD203B41FA5}">
                      <a16:colId xmlns:a16="http://schemas.microsoft.com/office/drawing/2014/main" val="4061198786"/>
                    </a:ext>
                  </a:extLst>
                </a:gridCol>
                <a:gridCol w="411480">
                  <a:extLst>
                    <a:ext uri="{9D8B030D-6E8A-4147-A177-3AD203B41FA5}">
                      <a16:colId xmlns:a16="http://schemas.microsoft.com/office/drawing/2014/main" val="3163207085"/>
                    </a:ext>
                  </a:extLst>
                </a:gridCol>
                <a:gridCol w="1892807">
                  <a:extLst>
                    <a:ext uri="{9D8B030D-6E8A-4147-A177-3AD203B41FA5}">
                      <a16:colId xmlns:a16="http://schemas.microsoft.com/office/drawing/2014/main" val="334321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2991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833381638"/>
                  </a:ext>
                </a:extLst>
              </a:tr>
            </a:tbl>
          </a:graphicData>
        </a:graphic>
      </p:graphicFrame>
      <p:sp>
        <p:nvSpPr>
          <p:cNvPr id="4" name="Text Placeholder 3">
            <a:extLst>
              <a:ext uri="{FF2B5EF4-FFF2-40B4-BE49-F238E27FC236}">
                <a16:creationId xmlns:a16="http://schemas.microsoft.com/office/drawing/2014/main" id="{82523FA9-AC39-478D-B580-55283EBF95DD}"/>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4129604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F46F8-DFAD-4096-ADF4-B415888499AE}"/>
              </a:ext>
            </a:extLst>
          </p:cNvPr>
          <p:cNvSpPr>
            <a:spLocks noGrp="1"/>
          </p:cNvSpPr>
          <p:nvPr>
            <p:ph type="title"/>
          </p:nvPr>
        </p:nvSpPr>
        <p:spPr/>
        <p:txBody>
          <a:bodyPr/>
          <a:lstStyle/>
          <a:p>
            <a:r>
              <a:rPr lang="en-US"/>
              <a:t>Facebook Ads Costs Table | KOSÉ - 6 of 25</a:t>
            </a:r>
          </a:p>
        </p:txBody>
      </p:sp>
      <p:graphicFrame>
        <p:nvGraphicFramePr>
          <p:cNvPr id="5" name="Table Placeholder 4">
            <a:extLst>
              <a:ext uri="{FF2B5EF4-FFF2-40B4-BE49-F238E27FC236}">
                <a16:creationId xmlns:a16="http://schemas.microsoft.com/office/drawing/2014/main" id="{22B44A89-8F8A-4752-93BA-A2A31097FDF5}"/>
              </a:ext>
            </a:extLst>
          </p:cNvPr>
          <p:cNvGraphicFramePr>
            <a:graphicFrameLocks noGrp="1"/>
          </p:cNvGraphicFramePr>
          <p:nvPr>
            <p:ph type="tbl" sz="quarter" idx="13"/>
            <p:extLst>
              <p:ext uri="{D42A27DB-BD31-4B8C-83A1-F6EECF244321}">
                <p14:modId xmlns:p14="http://schemas.microsoft.com/office/powerpoint/2010/main" val="3773152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08246330"/>
                    </a:ext>
                  </a:extLst>
                </a:gridCol>
                <a:gridCol w="411480">
                  <a:extLst>
                    <a:ext uri="{9D8B030D-6E8A-4147-A177-3AD203B41FA5}">
                      <a16:colId xmlns:a16="http://schemas.microsoft.com/office/drawing/2014/main" val="89680096"/>
                    </a:ext>
                  </a:extLst>
                </a:gridCol>
                <a:gridCol w="411480">
                  <a:extLst>
                    <a:ext uri="{9D8B030D-6E8A-4147-A177-3AD203B41FA5}">
                      <a16:colId xmlns:a16="http://schemas.microsoft.com/office/drawing/2014/main" val="3251580199"/>
                    </a:ext>
                  </a:extLst>
                </a:gridCol>
                <a:gridCol w="411480">
                  <a:extLst>
                    <a:ext uri="{9D8B030D-6E8A-4147-A177-3AD203B41FA5}">
                      <a16:colId xmlns:a16="http://schemas.microsoft.com/office/drawing/2014/main" val="882756219"/>
                    </a:ext>
                  </a:extLst>
                </a:gridCol>
                <a:gridCol w="411480">
                  <a:extLst>
                    <a:ext uri="{9D8B030D-6E8A-4147-A177-3AD203B41FA5}">
                      <a16:colId xmlns:a16="http://schemas.microsoft.com/office/drawing/2014/main" val="756350308"/>
                    </a:ext>
                  </a:extLst>
                </a:gridCol>
                <a:gridCol w="411480">
                  <a:extLst>
                    <a:ext uri="{9D8B030D-6E8A-4147-A177-3AD203B41FA5}">
                      <a16:colId xmlns:a16="http://schemas.microsoft.com/office/drawing/2014/main" val="1532242227"/>
                    </a:ext>
                  </a:extLst>
                </a:gridCol>
                <a:gridCol w="411480">
                  <a:extLst>
                    <a:ext uri="{9D8B030D-6E8A-4147-A177-3AD203B41FA5}">
                      <a16:colId xmlns:a16="http://schemas.microsoft.com/office/drawing/2014/main" val="229302195"/>
                    </a:ext>
                  </a:extLst>
                </a:gridCol>
                <a:gridCol w="411480">
                  <a:extLst>
                    <a:ext uri="{9D8B030D-6E8A-4147-A177-3AD203B41FA5}">
                      <a16:colId xmlns:a16="http://schemas.microsoft.com/office/drawing/2014/main" val="4110072188"/>
                    </a:ext>
                  </a:extLst>
                </a:gridCol>
                <a:gridCol w="411480">
                  <a:extLst>
                    <a:ext uri="{9D8B030D-6E8A-4147-A177-3AD203B41FA5}">
                      <a16:colId xmlns:a16="http://schemas.microsoft.com/office/drawing/2014/main" val="2588679080"/>
                    </a:ext>
                  </a:extLst>
                </a:gridCol>
                <a:gridCol w="411480">
                  <a:extLst>
                    <a:ext uri="{9D8B030D-6E8A-4147-A177-3AD203B41FA5}">
                      <a16:colId xmlns:a16="http://schemas.microsoft.com/office/drawing/2014/main" val="3010759582"/>
                    </a:ext>
                  </a:extLst>
                </a:gridCol>
                <a:gridCol w="1892807">
                  <a:extLst>
                    <a:ext uri="{9D8B030D-6E8A-4147-A177-3AD203B41FA5}">
                      <a16:colId xmlns:a16="http://schemas.microsoft.com/office/drawing/2014/main" val="284959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536097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3536315486"/>
                  </a:ext>
                </a:extLst>
              </a:tr>
            </a:tbl>
          </a:graphicData>
        </a:graphic>
      </p:graphicFrame>
      <p:sp>
        <p:nvSpPr>
          <p:cNvPr id="4" name="Text Placeholder 3">
            <a:extLst>
              <a:ext uri="{FF2B5EF4-FFF2-40B4-BE49-F238E27FC236}">
                <a16:creationId xmlns:a16="http://schemas.microsoft.com/office/drawing/2014/main" id="{100DF3F5-32DA-4FB5-9AFB-542572C560D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4884024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E1381-343C-4A80-97A4-7C61445D80E0}"/>
              </a:ext>
            </a:extLst>
          </p:cNvPr>
          <p:cNvSpPr>
            <a:spLocks noGrp="1"/>
          </p:cNvSpPr>
          <p:nvPr>
            <p:ph type="title"/>
          </p:nvPr>
        </p:nvSpPr>
        <p:spPr/>
        <p:txBody>
          <a:bodyPr/>
          <a:lstStyle/>
          <a:p>
            <a:r>
              <a:rPr lang="en-US"/>
              <a:t>Facebook Ads Costs Table | KOSÉ - 7 of 25</a:t>
            </a:r>
          </a:p>
        </p:txBody>
      </p:sp>
      <p:graphicFrame>
        <p:nvGraphicFramePr>
          <p:cNvPr id="5" name="Table Placeholder 4">
            <a:extLst>
              <a:ext uri="{FF2B5EF4-FFF2-40B4-BE49-F238E27FC236}">
                <a16:creationId xmlns:a16="http://schemas.microsoft.com/office/drawing/2014/main" id="{43102528-5C4C-4ADB-AF1B-2D3C4886AFA0}"/>
              </a:ext>
            </a:extLst>
          </p:cNvPr>
          <p:cNvGraphicFramePr>
            <a:graphicFrameLocks noGrp="1"/>
          </p:cNvGraphicFramePr>
          <p:nvPr>
            <p:ph type="tbl" sz="quarter" idx="13"/>
            <p:extLst>
              <p:ext uri="{D42A27DB-BD31-4B8C-83A1-F6EECF244321}">
                <p14:modId xmlns:p14="http://schemas.microsoft.com/office/powerpoint/2010/main" val="1869232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34628811"/>
                    </a:ext>
                  </a:extLst>
                </a:gridCol>
                <a:gridCol w="411480">
                  <a:extLst>
                    <a:ext uri="{9D8B030D-6E8A-4147-A177-3AD203B41FA5}">
                      <a16:colId xmlns:a16="http://schemas.microsoft.com/office/drawing/2014/main" val="3264419274"/>
                    </a:ext>
                  </a:extLst>
                </a:gridCol>
                <a:gridCol w="411480">
                  <a:extLst>
                    <a:ext uri="{9D8B030D-6E8A-4147-A177-3AD203B41FA5}">
                      <a16:colId xmlns:a16="http://schemas.microsoft.com/office/drawing/2014/main" val="2730334136"/>
                    </a:ext>
                  </a:extLst>
                </a:gridCol>
                <a:gridCol w="411480">
                  <a:extLst>
                    <a:ext uri="{9D8B030D-6E8A-4147-A177-3AD203B41FA5}">
                      <a16:colId xmlns:a16="http://schemas.microsoft.com/office/drawing/2014/main" val="731106981"/>
                    </a:ext>
                  </a:extLst>
                </a:gridCol>
                <a:gridCol w="411480">
                  <a:extLst>
                    <a:ext uri="{9D8B030D-6E8A-4147-A177-3AD203B41FA5}">
                      <a16:colId xmlns:a16="http://schemas.microsoft.com/office/drawing/2014/main" val="757351784"/>
                    </a:ext>
                  </a:extLst>
                </a:gridCol>
                <a:gridCol w="411480">
                  <a:extLst>
                    <a:ext uri="{9D8B030D-6E8A-4147-A177-3AD203B41FA5}">
                      <a16:colId xmlns:a16="http://schemas.microsoft.com/office/drawing/2014/main" val="1314181239"/>
                    </a:ext>
                  </a:extLst>
                </a:gridCol>
                <a:gridCol w="411480">
                  <a:extLst>
                    <a:ext uri="{9D8B030D-6E8A-4147-A177-3AD203B41FA5}">
                      <a16:colId xmlns:a16="http://schemas.microsoft.com/office/drawing/2014/main" val="1912019399"/>
                    </a:ext>
                  </a:extLst>
                </a:gridCol>
                <a:gridCol w="411480">
                  <a:extLst>
                    <a:ext uri="{9D8B030D-6E8A-4147-A177-3AD203B41FA5}">
                      <a16:colId xmlns:a16="http://schemas.microsoft.com/office/drawing/2014/main" val="699372063"/>
                    </a:ext>
                  </a:extLst>
                </a:gridCol>
                <a:gridCol w="411480">
                  <a:extLst>
                    <a:ext uri="{9D8B030D-6E8A-4147-A177-3AD203B41FA5}">
                      <a16:colId xmlns:a16="http://schemas.microsoft.com/office/drawing/2014/main" val="3561578429"/>
                    </a:ext>
                  </a:extLst>
                </a:gridCol>
                <a:gridCol w="411480">
                  <a:extLst>
                    <a:ext uri="{9D8B030D-6E8A-4147-A177-3AD203B41FA5}">
                      <a16:colId xmlns:a16="http://schemas.microsoft.com/office/drawing/2014/main" val="3390520096"/>
                    </a:ext>
                  </a:extLst>
                </a:gridCol>
                <a:gridCol w="1892807">
                  <a:extLst>
                    <a:ext uri="{9D8B030D-6E8A-4147-A177-3AD203B41FA5}">
                      <a16:colId xmlns:a16="http://schemas.microsoft.com/office/drawing/2014/main" val="12106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5621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766731593"/>
                  </a:ext>
                </a:extLst>
              </a:tr>
            </a:tbl>
          </a:graphicData>
        </a:graphic>
      </p:graphicFrame>
      <p:sp>
        <p:nvSpPr>
          <p:cNvPr id="4" name="Text Placeholder 3">
            <a:extLst>
              <a:ext uri="{FF2B5EF4-FFF2-40B4-BE49-F238E27FC236}">
                <a16:creationId xmlns:a16="http://schemas.microsoft.com/office/drawing/2014/main" id="{12E35828-FD21-47BB-9220-15CA2AD87E9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765972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39FF-ECBE-48B3-9316-CB2316269FD1}"/>
              </a:ext>
            </a:extLst>
          </p:cNvPr>
          <p:cNvSpPr>
            <a:spLocks noGrp="1"/>
          </p:cNvSpPr>
          <p:nvPr>
            <p:ph type="title"/>
          </p:nvPr>
        </p:nvSpPr>
        <p:spPr/>
        <p:txBody>
          <a:bodyPr/>
          <a:lstStyle/>
          <a:p>
            <a:r>
              <a:rPr lang="en-US"/>
              <a:t>Facebook Ads Costs Table | KOSÉ - 8 of 25</a:t>
            </a:r>
          </a:p>
        </p:txBody>
      </p:sp>
      <p:graphicFrame>
        <p:nvGraphicFramePr>
          <p:cNvPr id="5" name="Table Placeholder 4">
            <a:extLst>
              <a:ext uri="{FF2B5EF4-FFF2-40B4-BE49-F238E27FC236}">
                <a16:creationId xmlns:a16="http://schemas.microsoft.com/office/drawing/2014/main" id="{6B0283CD-215B-4E4A-BFD6-CD7E172D546F}"/>
              </a:ext>
            </a:extLst>
          </p:cNvPr>
          <p:cNvGraphicFramePr>
            <a:graphicFrameLocks noGrp="1"/>
          </p:cNvGraphicFramePr>
          <p:nvPr>
            <p:ph type="tbl" sz="quarter" idx="13"/>
            <p:extLst>
              <p:ext uri="{D42A27DB-BD31-4B8C-83A1-F6EECF244321}">
                <p14:modId xmlns:p14="http://schemas.microsoft.com/office/powerpoint/2010/main" val="488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34078745"/>
                    </a:ext>
                  </a:extLst>
                </a:gridCol>
                <a:gridCol w="411480">
                  <a:extLst>
                    <a:ext uri="{9D8B030D-6E8A-4147-A177-3AD203B41FA5}">
                      <a16:colId xmlns:a16="http://schemas.microsoft.com/office/drawing/2014/main" val="459388477"/>
                    </a:ext>
                  </a:extLst>
                </a:gridCol>
                <a:gridCol w="411480">
                  <a:extLst>
                    <a:ext uri="{9D8B030D-6E8A-4147-A177-3AD203B41FA5}">
                      <a16:colId xmlns:a16="http://schemas.microsoft.com/office/drawing/2014/main" val="1166915396"/>
                    </a:ext>
                  </a:extLst>
                </a:gridCol>
                <a:gridCol w="411480">
                  <a:extLst>
                    <a:ext uri="{9D8B030D-6E8A-4147-A177-3AD203B41FA5}">
                      <a16:colId xmlns:a16="http://schemas.microsoft.com/office/drawing/2014/main" val="1242464279"/>
                    </a:ext>
                  </a:extLst>
                </a:gridCol>
                <a:gridCol w="411480">
                  <a:extLst>
                    <a:ext uri="{9D8B030D-6E8A-4147-A177-3AD203B41FA5}">
                      <a16:colId xmlns:a16="http://schemas.microsoft.com/office/drawing/2014/main" val="2888066915"/>
                    </a:ext>
                  </a:extLst>
                </a:gridCol>
                <a:gridCol w="411480">
                  <a:extLst>
                    <a:ext uri="{9D8B030D-6E8A-4147-A177-3AD203B41FA5}">
                      <a16:colId xmlns:a16="http://schemas.microsoft.com/office/drawing/2014/main" val="1608004447"/>
                    </a:ext>
                  </a:extLst>
                </a:gridCol>
                <a:gridCol w="411480">
                  <a:extLst>
                    <a:ext uri="{9D8B030D-6E8A-4147-A177-3AD203B41FA5}">
                      <a16:colId xmlns:a16="http://schemas.microsoft.com/office/drawing/2014/main" val="2105579769"/>
                    </a:ext>
                  </a:extLst>
                </a:gridCol>
                <a:gridCol w="411480">
                  <a:extLst>
                    <a:ext uri="{9D8B030D-6E8A-4147-A177-3AD203B41FA5}">
                      <a16:colId xmlns:a16="http://schemas.microsoft.com/office/drawing/2014/main" val="91497677"/>
                    </a:ext>
                  </a:extLst>
                </a:gridCol>
                <a:gridCol w="411480">
                  <a:extLst>
                    <a:ext uri="{9D8B030D-6E8A-4147-A177-3AD203B41FA5}">
                      <a16:colId xmlns:a16="http://schemas.microsoft.com/office/drawing/2014/main" val="2891401109"/>
                    </a:ext>
                  </a:extLst>
                </a:gridCol>
                <a:gridCol w="411480">
                  <a:extLst>
                    <a:ext uri="{9D8B030D-6E8A-4147-A177-3AD203B41FA5}">
                      <a16:colId xmlns:a16="http://schemas.microsoft.com/office/drawing/2014/main" val="1264125106"/>
                    </a:ext>
                  </a:extLst>
                </a:gridCol>
                <a:gridCol w="1892807">
                  <a:extLst>
                    <a:ext uri="{9D8B030D-6E8A-4147-A177-3AD203B41FA5}">
                      <a16:colId xmlns:a16="http://schemas.microsoft.com/office/drawing/2014/main" val="355817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7502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696760706"/>
                  </a:ext>
                </a:extLst>
              </a:tr>
            </a:tbl>
          </a:graphicData>
        </a:graphic>
      </p:graphicFrame>
      <p:sp>
        <p:nvSpPr>
          <p:cNvPr id="4" name="Text Placeholder 3">
            <a:extLst>
              <a:ext uri="{FF2B5EF4-FFF2-40B4-BE49-F238E27FC236}">
                <a16:creationId xmlns:a16="http://schemas.microsoft.com/office/drawing/2014/main" id="{63641950-1362-4E29-B8B6-5C5EDD23832E}"/>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600442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0405-7924-49EC-97B9-61BC0336A205}"/>
              </a:ext>
            </a:extLst>
          </p:cNvPr>
          <p:cNvSpPr>
            <a:spLocks noGrp="1"/>
          </p:cNvSpPr>
          <p:nvPr>
            <p:ph type="title"/>
          </p:nvPr>
        </p:nvSpPr>
        <p:spPr/>
        <p:txBody>
          <a:bodyPr/>
          <a:lstStyle/>
          <a:p>
            <a:r>
              <a:rPr lang="en-US"/>
              <a:t>Facebook Ads Costs Table | KOSÉ - 9 of 25</a:t>
            </a:r>
          </a:p>
        </p:txBody>
      </p:sp>
      <p:graphicFrame>
        <p:nvGraphicFramePr>
          <p:cNvPr id="5" name="Table Placeholder 4">
            <a:extLst>
              <a:ext uri="{FF2B5EF4-FFF2-40B4-BE49-F238E27FC236}">
                <a16:creationId xmlns:a16="http://schemas.microsoft.com/office/drawing/2014/main" id="{5CA1E068-343D-437F-A958-142D87319A13}"/>
              </a:ext>
            </a:extLst>
          </p:cNvPr>
          <p:cNvGraphicFramePr>
            <a:graphicFrameLocks noGrp="1"/>
          </p:cNvGraphicFramePr>
          <p:nvPr>
            <p:ph type="tbl" sz="quarter" idx="13"/>
            <p:extLst>
              <p:ext uri="{D42A27DB-BD31-4B8C-83A1-F6EECF244321}">
                <p14:modId xmlns:p14="http://schemas.microsoft.com/office/powerpoint/2010/main" val="3912903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22134393"/>
                    </a:ext>
                  </a:extLst>
                </a:gridCol>
                <a:gridCol w="411480">
                  <a:extLst>
                    <a:ext uri="{9D8B030D-6E8A-4147-A177-3AD203B41FA5}">
                      <a16:colId xmlns:a16="http://schemas.microsoft.com/office/drawing/2014/main" val="3407789825"/>
                    </a:ext>
                  </a:extLst>
                </a:gridCol>
                <a:gridCol w="411480">
                  <a:extLst>
                    <a:ext uri="{9D8B030D-6E8A-4147-A177-3AD203B41FA5}">
                      <a16:colId xmlns:a16="http://schemas.microsoft.com/office/drawing/2014/main" val="3160187884"/>
                    </a:ext>
                  </a:extLst>
                </a:gridCol>
                <a:gridCol w="411480">
                  <a:extLst>
                    <a:ext uri="{9D8B030D-6E8A-4147-A177-3AD203B41FA5}">
                      <a16:colId xmlns:a16="http://schemas.microsoft.com/office/drawing/2014/main" val="1279023002"/>
                    </a:ext>
                  </a:extLst>
                </a:gridCol>
                <a:gridCol w="411480">
                  <a:extLst>
                    <a:ext uri="{9D8B030D-6E8A-4147-A177-3AD203B41FA5}">
                      <a16:colId xmlns:a16="http://schemas.microsoft.com/office/drawing/2014/main" val="3074846627"/>
                    </a:ext>
                  </a:extLst>
                </a:gridCol>
                <a:gridCol w="411480">
                  <a:extLst>
                    <a:ext uri="{9D8B030D-6E8A-4147-A177-3AD203B41FA5}">
                      <a16:colId xmlns:a16="http://schemas.microsoft.com/office/drawing/2014/main" val="404429397"/>
                    </a:ext>
                  </a:extLst>
                </a:gridCol>
                <a:gridCol w="411480">
                  <a:extLst>
                    <a:ext uri="{9D8B030D-6E8A-4147-A177-3AD203B41FA5}">
                      <a16:colId xmlns:a16="http://schemas.microsoft.com/office/drawing/2014/main" val="1361551800"/>
                    </a:ext>
                  </a:extLst>
                </a:gridCol>
                <a:gridCol w="411480">
                  <a:extLst>
                    <a:ext uri="{9D8B030D-6E8A-4147-A177-3AD203B41FA5}">
                      <a16:colId xmlns:a16="http://schemas.microsoft.com/office/drawing/2014/main" val="3829756198"/>
                    </a:ext>
                  </a:extLst>
                </a:gridCol>
                <a:gridCol w="411480">
                  <a:extLst>
                    <a:ext uri="{9D8B030D-6E8A-4147-A177-3AD203B41FA5}">
                      <a16:colId xmlns:a16="http://schemas.microsoft.com/office/drawing/2014/main" val="2839480901"/>
                    </a:ext>
                  </a:extLst>
                </a:gridCol>
                <a:gridCol w="411480">
                  <a:extLst>
                    <a:ext uri="{9D8B030D-6E8A-4147-A177-3AD203B41FA5}">
                      <a16:colId xmlns:a16="http://schemas.microsoft.com/office/drawing/2014/main" val="3184411475"/>
                    </a:ext>
                  </a:extLst>
                </a:gridCol>
                <a:gridCol w="1892807">
                  <a:extLst>
                    <a:ext uri="{9D8B030D-6E8A-4147-A177-3AD203B41FA5}">
                      <a16:colId xmlns:a16="http://schemas.microsoft.com/office/drawing/2014/main" val="403011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1035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3700906198"/>
                  </a:ext>
                </a:extLst>
              </a:tr>
            </a:tbl>
          </a:graphicData>
        </a:graphic>
      </p:graphicFrame>
      <p:sp>
        <p:nvSpPr>
          <p:cNvPr id="4" name="Text Placeholder 3">
            <a:extLst>
              <a:ext uri="{FF2B5EF4-FFF2-40B4-BE49-F238E27FC236}">
                <a16:creationId xmlns:a16="http://schemas.microsoft.com/office/drawing/2014/main" id="{EB877F6F-5256-458D-87C3-6F36DAEA0845}"/>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904785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3235C-2E17-4FE8-AB84-AE114D7FB001}"/>
              </a:ext>
            </a:extLst>
          </p:cNvPr>
          <p:cNvSpPr>
            <a:spLocks noGrp="1"/>
          </p:cNvSpPr>
          <p:nvPr>
            <p:ph type="title"/>
          </p:nvPr>
        </p:nvSpPr>
        <p:spPr/>
        <p:txBody>
          <a:bodyPr/>
          <a:lstStyle/>
          <a:p>
            <a:r>
              <a:rPr lang="en-US"/>
              <a:t>Facebook Ads Costs Table | KOSÉ - 10 of 25</a:t>
            </a:r>
          </a:p>
        </p:txBody>
      </p:sp>
      <p:graphicFrame>
        <p:nvGraphicFramePr>
          <p:cNvPr id="5" name="Table Placeholder 4">
            <a:extLst>
              <a:ext uri="{FF2B5EF4-FFF2-40B4-BE49-F238E27FC236}">
                <a16:creationId xmlns:a16="http://schemas.microsoft.com/office/drawing/2014/main" id="{F229B7F1-03A9-4E7C-B350-EAE8D158CD8C}"/>
              </a:ext>
            </a:extLst>
          </p:cNvPr>
          <p:cNvGraphicFramePr>
            <a:graphicFrameLocks noGrp="1"/>
          </p:cNvGraphicFramePr>
          <p:nvPr>
            <p:ph type="tbl" sz="quarter" idx="13"/>
            <p:extLst>
              <p:ext uri="{D42A27DB-BD31-4B8C-83A1-F6EECF244321}">
                <p14:modId xmlns:p14="http://schemas.microsoft.com/office/powerpoint/2010/main" val="684217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54070249"/>
                    </a:ext>
                  </a:extLst>
                </a:gridCol>
                <a:gridCol w="411480">
                  <a:extLst>
                    <a:ext uri="{9D8B030D-6E8A-4147-A177-3AD203B41FA5}">
                      <a16:colId xmlns:a16="http://schemas.microsoft.com/office/drawing/2014/main" val="707346860"/>
                    </a:ext>
                  </a:extLst>
                </a:gridCol>
                <a:gridCol w="411480">
                  <a:extLst>
                    <a:ext uri="{9D8B030D-6E8A-4147-A177-3AD203B41FA5}">
                      <a16:colId xmlns:a16="http://schemas.microsoft.com/office/drawing/2014/main" val="3402263221"/>
                    </a:ext>
                  </a:extLst>
                </a:gridCol>
                <a:gridCol w="411480">
                  <a:extLst>
                    <a:ext uri="{9D8B030D-6E8A-4147-A177-3AD203B41FA5}">
                      <a16:colId xmlns:a16="http://schemas.microsoft.com/office/drawing/2014/main" val="3767724366"/>
                    </a:ext>
                  </a:extLst>
                </a:gridCol>
                <a:gridCol w="411480">
                  <a:extLst>
                    <a:ext uri="{9D8B030D-6E8A-4147-A177-3AD203B41FA5}">
                      <a16:colId xmlns:a16="http://schemas.microsoft.com/office/drawing/2014/main" val="4185347273"/>
                    </a:ext>
                  </a:extLst>
                </a:gridCol>
                <a:gridCol w="411480">
                  <a:extLst>
                    <a:ext uri="{9D8B030D-6E8A-4147-A177-3AD203B41FA5}">
                      <a16:colId xmlns:a16="http://schemas.microsoft.com/office/drawing/2014/main" val="3006358211"/>
                    </a:ext>
                  </a:extLst>
                </a:gridCol>
                <a:gridCol w="411480">
                  <a:extLst>
                    <a:ext uri="{9D8B030D-6E8A-4147-A177-3AD203B41FA5}">
                      <a16:colId xmlns:a16="http://schemas.microsoft.com/office/drawing/2014/main" val="2753706050"/>
                    </a:ext>
                  </a:extLst>
                </a:gridCol>
                <a:gridCol w="411480">
                  <a:extLst>
                    <a:ext uri="{9D8B030D-6E8A-4147-A177-3AD203B41FA5}">
                      <a16:colId xmlns:a16="http://schemas.microsoft.com/office/drawing/2014/main" val="309598974"/>
                    </a:ext>
                  </a:extLst>
                </a:gridCol>
                <a:gridCol w="411480">
                  <a:extLst>
                    <a:ext uri="{9D8B030D-6E8A-4147-A177-3AD203B41FA5}">
                      <a16:colId xmlns:a16="http://schemas.microsoft.com/office/drawing/2014/main" val="495764693"/>
                    </a:ext>
                  </a:extLst>
                </a:gridCol>
                <a:gridCol w="411480">
                  <a:extLst>
                    <a:ext uri="{9D8B030D-6E8A-4147-A177-3AD203B41FA5}">
                      <a16:colId xmlns:a16="http://schemas.microsoft.com/office/drawing/2014/main" val="3780230196"/>
                    </a:ext>
                  </a:extLst>
                </a:gridCol>
                <a:gridCol w="1892807">
                  <a:extLst>
                    <a:ext uri="{9D8B030D-6E8A-4147-A177-3AD203B41FA5}">
                      <a16:colId xmlns:a16="http://schemas.microsoft.com/office/drawing/2014/main" val="420368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87498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3954434461"/>
                  </a:ext>
                </a:extLst>
              </a:tr>
            </a:tbl>
          </a:graphicData>
        </a:graphic>
      </p:graphicFrame>
      <p:sp>
        <p:nvSpPr>
          <p:cNvPr id="4" name="Text Placeholder 3">
            <a:extLst>
              <a:ext uri="{FF2B5EF4-FFF2-40B4-BE49-F238E27FC236}">
                <a16:creationId xmlns:a16="http://schemas.microsoft.com/office/drawing/2014/main" id="{BEFFC4E9-DCAB-4EE5-89E7-0BF48D815AD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6305770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3B07-4426-4F98-88A6-E78C8872550E}"/>
              </a:ext>
            </a:extLst>
          </p:cNvPr>
          <p:cNvSpPr>
            <a:spLocks noGrp="1"/>
          </p:cNvSpPr>
          <p:nvPr>
            <p:ph type="title"/>
          </p:nvPr>
        </p:nvSpPr>
        <p:spPr/>
        <p:txBody>
          <a:bodyPr/>
          <a:lstStyle/>
          <a:p>
            <a:r>
              <a:rPr lang="en-US"/>
              <a:t>Facebook Ads Costs Table | KOSÉ - 11 of 25</a:t>
            </a:r>
          </a:p>
        </p:txBody>
      </p:sp>
      <p:graphicFrame>
        <p:nvGraphicFramePr>
          <p:cNvPr id="5" name="Table Placeholder 4">
            <a:extLst>
              <a:ext uri="{FF2B5EF4-FFF2-40B4-BE49-F238E27FC236}">
                <a16:creationId xmlns:a16="http://schemas.microsoft.com/office/drawing/2014/main" id="{27D9E8E4-FB82-40E7-9862-49D44E8AAFBB}"/>
              </a:ext>
            </a:extLst>
          </p:cNvPr>
          <p:cNvGraphicFramePr>
            <a:graphicFrameLocks noGrp="1"/>
          </p:cNvGraphicFramePr>
          <p:nvPr>
            <p:ph type="tbl" sz="quarter" idx="13"/>
            <p:extLst>
              <p:ext uri="{D42A27DB-BD31-4B8C-83A1-F6EECF244321}">
                <p14:modId xmlns:p14="http://schemas.microsoft.com/office/powerpoint/2010/main" val="394593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54781305"/>
                    </a:ext>
                  </a:extLst>
                </a:gridCol>
                <a:gridCol w="411480">
                  <a:extLst>
                    <a:ext uri="{9D8B030D-6E8A-4147-A177-3AD203B41FA5}">
                      <a16:colId xmlns:a16="http://schemas.microsoft.com/office/drawing/2014/main" val="1006689372"/>
                    </a:ext>
                  </a:extLst>
                </a:gridCol>
                <a:gridCol w="411480">
                  <a:extLst>
                    <a:ext uri="{9D8B030D-6E8A-4147-A177-3AD203B41FA5}">
                      <a16:colId xmlns:a16="http://schemas.microsoft.com/office/drawing/2014/main" val="244901970"/>
                    </a:ext>
                  </a:extLst>
                </a:gridCol>
                <a:gridCol w="411480">
                  <a:extLst>
                    <a:ext uri="{9D8B030D-6E8A-4147-A177-3AD203B41FA5}">
                      <a16:colId xmlns:a16="http://schemas.microsoft.com/office/drawing/2014/main" val="1049224963"/>
                    </a:ext>
                  </a:extLst>
                </a:gridCol>
                <a:gridCol w="411480">
                  <a:extLst>
                    <a:ext uri="{9D8B030D-6E8A-4147-A177-3AD203B41FA5}">
                      <a16:colId xmlns:a16="http://schemas.microsoft.com/office/drawing/2014/main" val="1950062928"/>
                    </a:ext>
                  </a:extLst>
                </a:gridCol>
                <a:gridCol w="411480">
                  <a:extLst>
                    <a:ext uri="{9D8B030D-6E8A-4147-A177-3AD203B41FA5}">
                      <a16:colId xmlns:a16="http://schemas.microsoft.com/office/drawing/2014/main" val="656278630"/>
                    </a:ext>
                  </a:extLst>
                </a:gridCol>
                <a:gridCol w="411480">
                  <a:extLst>
                    <a:ext uri="{9D8B030D-6E8A-4147-A177-3AD203B41FA5}">
                      <a16:colId xmlns:a16="http://schemas.microsoft.com/office/drawing/2014/main" val="1752756724"/>
                    </a:ext>
                  </a:extLst>
                </a:gridCol>
                <a:gridCol w="411480">
                  <a:extLst>
                    <a:ext uri="{9D8B030D-6E8A-4147-A177-3AD203B41FA5}">
                      <a16:colId xmlns:a16="http://schemas.microsoft.com/office/drawing/2014/main" val="1453474871"/>
                    </a:ext>
                  </a:extLst>
                </a:gridCol>
                <a:gridCol w="411480">
                  <a:extLst>
                    <a:ext uri="{9D8B030D-6E8A-4147-A177-3AD203B41FA5}">
                      <a16:colId xmlns:a16="http://schemas.microsoft.com/office/drawing/2014/main" val="2648314682"/>
                    </a:ext>
                  </a:extLst>
                </a:gridCol>
                <a:gridCol w="411480">
                  <a:extLst>
                    <a:ext uri="{9D8B030D-6E8A-4147-A177-3AD203B41FA5}">
                      <a16:colId xmlns:a16="http://schemas.microsoft.com/office/drawing/2014/main" val="724810141"/>
                    </a:ext>
                  </a:extLst>
                </a:gridCol>
                <a:gridCol w="1892807">
                  <a:extLst>
                    <a:ext uri="{9D8B030D-6E8A-4147-A177-3AD203B41FA5}">
                      <a16:colId xmlns:a16="http://schemas.microsoft.com/office/drawing/2014/main" val="3135563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1200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847.72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1593663526"/>
                  </a:ext>
                </a:extLst>
              </a:tr>
            </a:tbl>
          </a:graphicData>
        </a:graphic>
      </p:graphicFrame>
      <p:sp>
        <p:nvSpPr>
          <p:cNvPr id="4" name="Text Placeholder 3">
            <a:extLst>
              <a:ext uri="{FF2B5EF4-FFF2-40B4-BE49-F238E27FC236}">
                <a16:creationId xmlns:a16="http://schemas.microsoft.com/office/drawing/2014/main" id="{4922F025-B6EE-4E7E-8A40-0A3FC5D5C880}"/>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5733451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8603A-7D89-4F8C-A97D-723D5E95FFC9}"/>
              </a:ext>
            </a:extLst>
          </p:cNvPr>
          <p:cNvSpPr>
            <a:spLocks noGrp="1"/>
          </p:cNvSpPr>
          <p:nvPr>
            <p:ph type="title"/>
          </p:nvPr>
        </p:nvSpPr>
        <p:spPr/>
        <p:txBody>
          <a:bodyPr/>
          <a:lstStyle/>
          <a:p>
            <a:r>
              <a:rPr lang="en-US"/>
              <a:t>Facebook Ads Costs Table | KOSÉ - 12 of 25</a:t>
            </a:r>
          </a:p>
        </p:txBody>
      </p:sp>
      <p:graphicFrame>
        <p:nvGraphicFramePr>
          <p:cNvPr id="5" name="Table Placeholder 4">
            <a:extLst>
              <a:ext uri="{FF2B5EF4-FFF2-40B4-BE49-F238E27FC236}">
                <a16:creationId xmlns:a16="http://schemas.microsoft.com/office/drawing/2014/main" id="{C3E79F38-AFB9-4690-BC67-4FA2137B471B}"/>
              </a:ext>
            </a:extLst>
          </p:cNvPr>
          <p:cNvGraphicFramePr>
            <a:graphicFrameLocks noGrp="1"/>
          </p:cNvGraphicFramePr>
          <p:nvPr>
            <p:ph type="tbl" sz="quarter" idx="13"/>
            <p:extLst>
              <p:ext uri="{D42A27DB-BD31-4B8C-83A1-F6EECF244321}">
                <p14:modId xmlns:p14="http://schemas.microsoft.com/office/powerpoint/2010/main" val="399449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22944640"/>
                    </a:ext>
                  </a:extLst>
                </a:gridCol>
                <a:gridCol w="411480">
                  <a:extLst>
                    <a:ext uri="{9D8B030D-6E8A-4147-A177-3AD203B41FA5}">
                      <a16:colId xmlns:a16="http://schemas.microsoft.com/office/drawing/2014/main" val="1262154227"/>
                    </a:ext>
                  </a:extLst>
                </a:gridCol>
                <a:gridCol w="411480">
                  <a:extLst>
                    <a:ext uri="{9D8B030D-6E8A-4147-A177-3AD203B41FA5}">
                      <a16:colId xmlns:a16="http://schemas.microsoft.com/office/drawing/2014/main" val="2772740369"/>
                    </a:ext>
                  </a:extLst>
                </a:gridCol>
                <a:gridCol w="411480">
                  <a:extLst>
                    <a:ext uri="{9D8B030D-6E8A-4147-A177-3AD203B41FA5}">
                      <a16:colId xmlns:a16="http://schemas.microsoft.com/office/drawing/2014/main" val="617650107"/>
                    </a:ext>
                  </a:extLst>
                </a:gridCol>
                <a:gridCol w="411480">
                  <a:extLst>
                    <a:ext uri="{9D8B030D-6E8A-4147-A177-3AD203B41FA5}">
                      <a16:colId xmlns:a16="http://schemas.microsoft.com/office/drawing/2014/main" val="1287531722"/>
                    </a:ext>
                  </a:extLst>
                </a:gridCol>
                <a:gridCol w="411480">
                  <a:extLst>
                    <a:ext uri="{9D8B030D-6E8A-4147-A177-3AD203B41FA5}">
                      <a16:colId xmlns:a16="http://schemas.microsoft.com/office/drawing/2014/main" val="942412222"/>
                    </a:ext>
                  </a:extLst>
                </a:gridCol>
                <a:gridCol w="411480">
                  <a:extLst>
                    <a:ext uri="{9D8B030D-6E8A-4147-A177-3AD203B41FA5}">
                      <a16:colId xmlns:a16="http://schemas.microsoft.com/office/drawing/2014/main" val="496787835"/>
                    </a:ext>
                  </a:extLst>
                </a:gridCol>
                <a:gridCol w="411480">
                  <a:extLst>
                    <a:ext uri="{9D8B030D-6E8A-4147-A177-3AD203B41FA5}">
                      <a16:colId xmlns:a16="http://schemas.microsoft.com/office/drawing/2014/main" val="833545735"/>
                    </a:ext>
                  </a:extLst>
                </a:gridCol>
                <a:gridCol w="411480">
                  <a:extLst>
                    <a:ext uri="{9D8B030D-6E8A-4147-A177-3AD203B41FA5}">
                      <a16:colId xmlns:a16="http://schemas.microsoft.com/office/drawing/2014/main" val="1383560738"/>
                    </a:ext>
                  </a:extLst>
                </a:gridCol>
                <a:gridCol w="411480">
                  <a:extLst>
                    <a:ext uri="{9D8B030D-6E8A-4147-A177-3AD203B41FA5}">
                      <a16:colId xmlns:a16="http://schemas.microsoft.com/office/drawing/2014/main" val="185063610"/>
                    </a:ext>
                  </a:extLst>
                </a:gridCol>
                <a:gridCol w="1892807">
                  <a:extLst>
                    <a:ext uri="{9D8B030D-6E8A-4147-A177-3AD203B41FA5}">
                      <a16:colId xmlns:a16="http://schemas.microsoft.com/office/drawing/2014/main" val="1648382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9691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1099688226"/>
                  </a:ext>
                </a:extLst>
              </a:tr>
            </a:tbl>
          </a:graphicData>
        </a:graphic>
      </p:graphicFrame>
      <p:sp>
        <p:nvSpPr>
          <p:cNvPr id="4" name="Text Placeholder 3">
            <a:extLst>
              <a:ext uri="{FF2B5EF4-FFF2-40B4-BE49-F238E27FC236}">
                <a16:creationId xmlns:a16="http://schemas.microsoft.com/office/drawing/2014/main" id="{8485AF56-613D-48B1-9975-F618DD7D1F3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00872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1E25-7089-4D79-BD08-D4D8F5EB377B}"/>
              </a:ext>
            </a:extLst>
          </p:cNvPr>
          <p:cNvSpPr>
            <a:spLocks noGrp="1"/>
          </p:cNvSpPr>
          <p:nvPr>
            <p:ph type="title"/>
          </p:nvPr>
        </p:nvSpPr>
        <p:spPr/>
        <p:txBody>
          <a:bodyPr/>
          <a:lstStyle/>
          <a:p>
            <a:r>
              <a:rPr lang="en-US"/>
              <a:t>Facebook Ads Costs Table | KOSÉ - 13 of 25</a:t>
            </a:r>
          </a:p>
        </p:txBody>
      </p:sp>
      <p:graphicFrame>
        <p:nvGraphicFramePr>
          <p:cNvPr id="5" name="Table Placeholder 4">
            <a:extLst>
              <a:ext uri="{FF2B5EF4-FFF2-40B4-BE49-F238E27FC236}">
                <a16:creationId xmlns:a16="http://schemas.microsoft.com/office/drawing/2014/main" id="{E1630B58-FBD6-4B5D-8E17-B2EF254642F5}"/>
              </a:ext>
            </a:extLst>
          </p:cNvPr>
          <p:cNvGraphicFramePr>
            <a:graphicFrameLocks noGrp="1"/>
          </p:cNvGraphicFramePr>
          <p:nvPr>
            <p:ph type="tbl" sz="quarter" idx="13"/>
            <p:extLst>
              <p:ext uri="{D42A27DB-BD31-4B8C-83A1-F6EECF244321}">
                <p14:modId xmlns:p14="http://schemas.microsoft.com/office/powerpoint/2010/main" val="281035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04394905"/>
                    </a:ext>
                  </a:extLst>
                </a:gridCol>
                <a:gridCol w="411480">
                  <a:extLst>
                    <a:ext uri="{9D8B030D-6E8A-4147-A177-3AD203B41FA5}">
                      <a16:colId xmlns:a16="http://schemas.microsoft.com/office/drawing/2014/main" val="4242220814"/>
                    </a:ext>
                  </a:extLst>
                </a:gridCol>
                <a:gridCol w="411480">
                  <a:extLst>
                    <a:ext uri="{9D8B030D-6E8A-4147-A177-3AD203B41FA5}">
                      <a16:colId xmlns:a16="http://schemas.microsoft.com/office/drawing/2014/main" val="2130968136"/>
                    </a:ext>
                  </a:extLst>
                </a:gridCol>
                <a:gridCol w="411480">
                  <a:extLst>
                    <a:ext uri="{9D8B030D-6E8A-4147-A177-3AD203B41FA5}">
                      <a16:colId xmlns:a16="http://schemas.microsoft.com/office/drawing/2014/main" val="1404429881"/>
                    </a:ext>
                  </a:extLst>
                </a:gridCol>
                <a:gridCol w="411480">
                  <a:extLst>
                    <a:ext uri="{9D8B030D-6E8A-4147-A177-3AD203B41FA5}">
                      <a16:colId xmlns:a16="http://schemas.microsoft.com/office/drawing/2014/main" val="3237691437"/>
                    </a:ext>
                  </a:extLst>
                </a:gridCol>
                <a:gridCol w="411480">
                  <a:extLst>
                    <a:ext uri="{9D8B030D-6E8A-4147-A177-3AD203B41FA5}">
                      <a16:colId xmlns:a16="http://schemas.microsoft.com/office/drawing/2014/main" val="3623162526"/>
                    </a:ext>
                  </a:extLst>
                </a:gridCol>
                <a:gridCol w="411480">
                  <a:extLst>
                    <a:ext uri="{9D8B030D-6E8A-4147-A177-3AD203B41FA5}">
                      <a16:colId xmlns:a16="http://schemas.microsoft.com/office/drawing/2014/main" val="669498501"/>
                    </a:ext>
                  </a:extLst>
                </a:gridCol>
                <a:gridCol w="411480">
                  <a:extLst>
                    <a:ext uri="{9D8B030D-6E8A-4147-A177-3AD203B41FA5}">
                      <a16:colId xmlns:a16="http://schemas.microsoft.com/office/drawing/2014/main" val="1202785344"/>
                    </a:ext>
                  </a:extLst>
                </a:gridCol>
                <a:gridCol w="411480">
                  <a:extLst>
                    <a:ext uri="{9D8B030D-6E8A-4147-A177-3AD203B41FA5}">
                      <a16:colId xmlns:a16="http://schemas.microsoft.com/office/drawing/2014/main" val="3176946288"/>
                    </a:ext>
                  </a:extLst>
                </a:gridCol>
                <a:gridCol w="411480">
                  <a:extLst>
                    <a:ext uri="{9D8B030D-6E8A-4147-A177-3AD203B41FA5}">
                      <a16:colId xmlns:a16="http://schemas.microsoft.com/office/drawing/2014/main" val="2052199276"/>
                    </a:ext>
                  </a:extLst>
                </a:gridCol>
                <a:gridCol w="1892807">
                  <a:extLst>
                    <a:ext uri="{9D8B030D-6E8A-4147-A177-3AD203B41FA5}">
                      <a16:colId xmlns:a16="http://schemas.microsoft.com/office/drawing/2014/main" val="316522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7826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485404904"/>
                  </a:ext>
                </a:extLst>
              </a:tr>
            </a:tbl>
          </a:graphicData>
        </a:graphic>
      </p:graphicFrame>
      <p:sp>
        <p:nvSpPr>
          <p:cNvPr id="4" name="Text Placeholder 3">
            <a:extLst>
              <a:ext uri="{FF2B5EF4-FFF2-40B4-BE49-F238E27FC236}">
                <a16:creationId xmlns:a16="http://schemas.microsoft.com/office/drawing/2014/main" id="{D78FC6D9-E5A4-49AF-9EB9-DDB98CE8E78F}"/>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025135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3A6F-28C2-4A8F-9743-3A52C9BABAF5}"/>
              </a:ext>
            </a:extLst>
          </p:cNvPr>
          <p:cNvSpPr>
            <a:spLocks noGrp="1"/>
          </p:cNvSpPr>
          <p:nvPr>
            <p:ph type="title"/>
          </p:nvPr>
        </p:nvSpPr>
        <p:spPr/>
        <p:txBody>
          <a:bodyPr/>
          <a:lstStyle/>
          <a:p>
            <a:r>
              <a:rPr lang="en-US"/>
              <a:t>Facebook Ads Costs Table | KOSÉ - 14 of 25</a:t>
            </a:r>
          </a:p>
        </p:txBody>
      </p:sp>
      <p:graphicFrame>
        <p:nvGraphicFramePr>
          <p:cNvPr id="5" name="Table Placeholder 4">
            <a:extLst>
              <a:ext uri="{FF2B5EF4-FFF2-40B4-BE49-F238E27FC236}">
                <a16:creationId xmlns:a16="http://schemas.microsoft.com/office/drawing/2014/main" id="{5874312F-FDC8-4778-8224-F84DFC535CAE}"/>
              </a:ext>
            </a:extLst>
          </p:cNvPr>
          <p:cNvGraphicFramePr>
            <a:graphicFrameLocks noGrp="1"/>
          </p:cNvGraphicFramePr>
          <p:nvPr>
            <p:ph type="tbl" sz="quarter" idx="13"/>
            <p:extLst>
              <p:ext uri="{D42A27DB-BD31-4B8C-83A1-F6EECF244321}">
                <p14:modId xmlns:p14="http://schemas.microsoft.com/office/powerpoint/2010/main" val="42031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45353136"/>
                    </a:ext>
                  </a:extLst>
                </a:gridCol>
                <a:gridCol w="411480">
                  <a:extLst>
                    <a:ext uri="{9D8B030D-6E8A-4147-A177-3AD203B41FA5}">
                      <a16:colId xmlns:a16="http://schemas.microsoft.com/office/drawing/2014/main" val="4150667744"/>
                    </a:ext>
                  </a:extLst>
                </a:gridCol>
                <a:gridCol w="411480">
                  <a:extLst>
                    <a:ext uri="{9D8B030D-6E8A-4147-A177-3AD203B41FA5}">
                      <a16:colId xmlns:a16="http://schemas.microsoft.com/office/drawing/2014/main" val="1542851051"/>
                    </a:ext>
                  </a:extLst>
                </a:gridCol>
                <a:gridCol w="411480">
                  <a:extLst>
                    <a:ext uri="{9D8B030D-6E8A-4147-A177-3AD203B41FA5}">
                      <a16:colId xmlns:a16="http://schemas.microsoft.com/office/drawing/2014/main" val="863073444"/>
                    </a:ext>
                  </a:extLst>
                </a:gridCol>
                <a:gridCol w="411480">
                  <a:extLst>
                    <a:ext uri="{9D8B030D-6E8A-4147-A177-3AD203B41FA5}">
                      <a16:colId xmlns:a16="http://schemas.microsoft.com/office/drawing/2014/main" val="484138444"/>
                    </a:ext>
                  </a:extLst>
                </a:gridCol>
                <a:gridCol w="411480">
                  <a:extLst>
                    <a:ext uri="{9D8B030D-6E8A-4147-A177-3AD203B41FA5}">
                      <a16:colId xmlns:a16="http://schemas.microsoft.com/office/drawing/2014/main" val="164059024"/>
                    </a:ext>
                  </a:extLst>
                </a:gridCol>
                <a:gridCol w="411480">
                  <a:extLst>
                    <a:ext uri="{9D8B030D-6E8A-4147-A177-3AD203B41FA5}">
                      <a16:colId xmlns:a16="http://schemas.microsoft.com/office/drawing/2014/main" val="659833881"/>
                    </a:ext>
                  </a:extLst>
                </a:gridCol>
                <a:gridCol w="411480">
                  <a:extLst>
                    <a:ext uri="{9D8B030D-6E8A-4147-A177-3AD203B41FA5}">
                      <a16:colId xmlns:a16="http://schemas.microsoft.com/office/drawing/2014/main" val="546812074"/>
                    </a:ext>
                  </a:extLst>
                </a:gridCol>
                <a:gridCol w="411480">
                  <a:extLst>
                    <a:ext uri="{9D8B030D-6E8A-4147-A177-3AD203B41FA5}">
                      <a16:colId xmlns:a16="http://schemas.microsoft.com/office/drawing/2014/main" val="2879348014"/>
                    </a:ext>
                  </a:extLst>
                </a:gridCol>
                <a:gridCol w="411480">
                  <a:extLst>
                    <a:ext uri="{9D8B030D-6E8A-4147-A177-3AD203B41FA5}">
                      <a16:colId xmlns:a16="http://schemas.microsoft.com/office/drawing/2014/main" val="1542953316"/>
                    </a:ext>
                  </a:extLst>
                </a:gridCol>
                <a:gridCol w="1892807">
                  <a:extLst>
                    <a:ext uri="{9D8B030D-6E8A-4147-A177-3AD203B41FA5}">
                      <a16:colId xmlns:a16="http://schemas.microsoft.com/office/drawing/2014/main" val="2049657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1845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1393543121"/>
                  </a:ext>
                </a:extLst>
              </a:tr>
            </a:tbl>
          </a:graphicData>
        </a:graphic>
      </p:graphicFrame>
      <p:sp>
        <p:nvSpPr>
          <p:cNvPr id="4" name="Text Placeholder 3">
            <a:extLst>
              <a:ext uri="{FF2B5EF4-FFF2-40B4-BE49-F238E27FC236}">
                <a16:creationId xmlns:a16="http://schemas.microsoft.com/office/drawing/2014/main" id="{2B373CDF-B4DA-4D73-A203-EB9748263FD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3275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F2E7-25CA-445F-96B8-48ADDF54275C}"/>
              </a:ext>
            </a:extLst>
          </p:cNvPr>
          <p:cNvSpPr>
            <a:spLocks noGrp="1"/>
          </p:cNvSpPr>
          <p:nvPr>
            <p:ph type="title"/>
          </p:nvPr>
        </p:nvSpPr>
        <p:spPr/>
        <p:txBody>
          <a:bodyPr/>
          <a:lstStyle/>
          <a:p>
            <a:r>
              <a:rPr lang="en-US"/>
              <a:t>Facebook Ads Costs Table | KOSÉ - 15 of 25</a:t>
            </a:r>
          </a:p>
        </p:txBody>
      </p:sp>
      <p:graphicFrame>
        <p:nvGraphicFramePr>
          <p:cNvPr id="5" name="Table Placeholder 4">
            <a:extLst>
              <a:ext uri="{FF2B5EF4-FFF2-40B4-BE49-F238E27FC236}">
                <a16:creationId xmlns:a16="http://schemas.microsoft.com/office/drawing/2014/main" id="{08EA6B06-330C-4553-A707-E5346EFD106E}"/>
              </a:ext>
            </a:extLst>
          </p:cNvPr>
          <p:cNvGraphicFramePr>
            <a:graphicFrameLocks noGrp="1"/>
          </p:cNvGraphicFramePr>
          <p:nvPr>
            <p:ph type="tbl" sz="quarter" idx="13"/>
            <p:extLst>
              <p:ext uri="{D42A27DB-BD31-4B8C-83A1-F6EECF244321}">
                <p14:modId xmlns:p14="http://schemas.microsoft.com/office/powerpoint/2010/main" val="166301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002030"/>
                    </a:ext>
                  </a:extLst>
                </a:gridCol>
                <a:gridCol w="411480">
                  <a:extLst>
                    <a:ext uri="{9D8B030D-6E8A-4147-A177-3AD203B41FA5}">
                      <a16:colId xmlns:a16="http://schemas.microsoft.com/office/drawing/2014/main" val="264896488"/>
                    </a:ext>
                  </a:extLst>
                </a:gridCol>
                <a:gridCol w="411480">
                  <a:extLst>
                    <a:ext uri="{9D8B030D-6E8A-4147-A177-3AD203B41FA5}">
                      <a16:colId xmlns:a16="http://schemas.microsoft.com/office/drawing/2014/main" val="789113283"/>
                    </a:ext>
                  </a:extLst>
                </a:gridCol>
                <a:gridCol w="411480">
                  <a:extLst>
                    <a:ext uri="{9D8B030D-6E8A-4147-A177-3AD203B41FA5}">
                      <a16:colId xmlns:a16="http://schemas.microsoft.com/office/drawing/2014/main" val="1189570873"/>
                    </a:ext>
                  </a:extLst>
                </a:gridCol>
                <a:gridCol w="411480">
                  <a:extLst>
                    <a:ext uri="{9D8B030D-6E8A-4147-A177-3AD203B41FA5}">
                      <a16:colId xmlns:a16="http://schemas.microsoft.com/office/drawing/2014/main" val="84179082"/>
                    </a:ext>
                  </a:extLst>
                </a:gridCol>
                <a:gridCol w="411480">
                  <a:extLst>
                    <a:ext uri="{9D8B030D-6E8A-4147-A177-3AD203B41FA5}">
                      <a16:colId xmlns:a16="http://schemas.microsoft.com/office/drawing/2014/main" val="1605601496"/>
                    </a:ext>
                  </a:extLst>
                </a:gridCol>
                <a:gridCol w="411480">
                  <a:extLst>
                    <a:ext uri="{9D8B030D-6E8A-4147-A177-3AD203B41FA5}">
                      <a16:colId xmlns:a16="http://schemas.microsoft.com/office/drawing/2014/main" val="3704446913"/>
                    </a:ext>
                  </a:extLst>
                </a:gridCol>
                <a:gridCol w="411480">
                  <a:extLst>
                    <a:ext uri="{9D8B030D-6E8A-4147-A177-3AD203B41FA5}">
                      <a16:colId xmlns:a16="http://schemas.microsoft.com/office/drawing/2014/main" val="3036666882"/>
                    </a:ext>
                  </a:extLst>
                </a:gridCol>
                <a:gridCol w="411480">
                  <a:extLst>
                    <a:ext uri="{9D8B030D-6E8A-4147-A177-3AD203B41FA5}">
                      <a16:colId xmlns:a16="http://schemas.microsoft.com/office/drawing/2014/main" val="639434695"/>
                    </a:ext>
                  </a:extLst>
                </a:gridCol>
                <a:gridCol w="411480">
                  <a:extLst>
                    <a:ext uri="{9D8B030D-6E8A-4147-A177-3AD203B41FA5}">
                      <a16:colId xmlns:a16="http://schemas.microsoft.com/office/drawing/2014/main" val="3901232782"/>
                    </a:ext>
                  </a:extLst>
                </a:gridCol>
                <a:gridCol w="1892807">
                  <a:extLst>
                    <a:ext uri="{9D8B030D-6E8A-4147-A177-3AD203B41FA5}">
                      <a16:colId xmlns:a16="http://schemas.microsoft.com/office/drawing/2014/main" val="286489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5195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431392626"/>
                  </a:ext>
                </a:extLst>
              </a:tr>
            </a:tbl>
          </a:graphicData>
        </a:graphic>
      </p:graphicFrame>
      <p:sp>
        <p:nvSpPr>
          <p:cNvPr id="4" name="Text Placeholder 3">
            <a:extLst>
              <a:ext uri="{FF2B5EF4-FFF2-40B4-BE49-F238E27FC236}">
                <a16:creationId xmlns:a16="http://schemas.microsoft.com/office/drawing/2014/main" id="{2B0DC4A3-22F4-482A-8765-5608F01FC5F0}"/>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9131603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D2EA-AF6B-46CC-9798-9ED8AA5E41A7}"/>
              </a:ext>
            </a:extLst>
          </p:cNvPr>
          <p:cNvSpPr>
            <a:spLocks noGrp="1"/>
          </p:cNvSpPr>
          <p:nvPr>
            <p:ph type="title"/>
          </p:nvPr>
        </p:nvSpPr>
        <p:spPr/>
        <p:txBody>
          <a:bodyPr/>
          <a:lstStyle/>
          <a:p>
            <a:r>
              <a:rPr lang="en-US"/>
              <a:t>Facebook Ads Costs Table | KOSÉ - 16 of 25</a:t>
            </a:r>
          </a:p>
        </p:txBody>
      </p:sp>
      <p:graphicFrame>
        <p:nvGraphicFramePr>
          <p:cNvPr id="5" name="Table Placeholder 4">
            <a:extLst>
              <a:ext uri="{FF2B5EF4-FFF2-40B4-BE49-F238E27FC236}">
                <a16:creationId xmlns:a16="http://schemas.microsoft.com/office/drawing/2014/main" id="{8CA251FB-1B13-45B5-BD59-6B205863D28E}"/>
              </a:ext>
            </a:extLst>
          </p:cNvPr>
          <p:cNvGraphicFramePr>
            <a:graphicFrameLocks noGrp="1"/>
          </p:cNvGraphicFramePr>
          <p:nvPr>
            <p:ph type="tbl" sz="quarter" idx="13"/>
            <p:extLst>
              <p:ext uri="{D42A27DB-BD31-4B8C-83A1-F6EECF244321}">
                <p14:modId xmlns:p14="http://schemas.microsoft.com/office/powerpoint/2010/main" val="1300953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25196073"/>
                    </a:ext>
                  </a:extLst>
                </a:gridCol>
                <a:gridCol w="411480">
                  <a:extLst>
                    <a:ext uri="{9D8B030D-6E8A-4147-A177-3AD203B41FA5}">
                      <a16:colId xmlns:a16="http://schemas.microsoft.com/office/drawing/2014/main" val="1467252102"/>
                    </a:ext>
                  </a:extLst>
                </a:gridCol>
                <a:gridCol w="411480">
                  <a:extLst>
                    <a:ext uri="{9D8B030D-6E8A-4147-A177-3AD203B41FA5}">
                      <a16:colId xmlns:a16="http://schemas.microsoft.com/office/drawing/2014/main" val="930736555"/>
                    </a:ext>
                  </a:extLst>
                </a:gridCol>
                <a:gridCol w="411480">
                  <a:extLst>
                    <a:ext uri="{9D8B030D-6E8A-4147-A177-3AD203B41FA5}">
                      <a16:colId xmlns:a16="http://schemas.microsoft.com/office/drawing/2014/main" val="1305717269"/>
                    </a:ext>
                  </a:extLst>
                </a:gridCol>
                <a:gridCol w="411480">
                  <a:extLst>
                    <a:ext uri="{9D8B030D-6E8A-4147-A177-3AD203B41FA5}">
                      <a16:colId xmlns:a16="http://schemas.microsoft.com/office/drawing/2014/main" val="1224016919"/>
                    </a:ext>
                  </a:extLst>
                </a:gridCol>
                <a:gridCol w="411480">
                  <a:extLst>
                    <a:ext uri="{9D8B030D-6E8A-4147-A177-3AD203B41FA5}">
                      <a16:colId xmlns:a16="http://schemas.microsoft.com/office/drawing/2014/main" val="665314597"/>
                    </a:ext>
                  </a:extLst>
                </a:gridCol>
                <a:gridCol w="411480">
                  <a:extLst>
                    <a:ext uri="{9D8B030D-6E8A-4147-A177-3AD203B41FA5}">
                      <a16:colId xmlns:a16="http://schemas.microsoft.com/office/drawing/2014/main" val="4101403201"/>
                    </a:ext>
                  </a:extLst>
                </a:gridCol>
                <a:gridCol w="411480">
                  <a:extLst>
                    <a:ext uri="{9D8B030D-6E8A-4147-A177-3AD203B41FA5}">
                      <a16:colId xmlns:a16="http://schemas.microsoft.com/office/drawing/2014/main" val="2018725866"/>
                    </a:ext>
                  </a:extLst>
                </a:gridCol>
                <a:gridCol w="411480">
                  <a:extLst>
                    <a:ext uri="{9D8B030D-6E8A-4147-A177-3AD203B41FA5}">
                      <a16:colId xmlns:a16="http://schemas.microsoft.com/office/drawing/2014/main" val="1213894304"/>
                    </a:ext>
                  </a:extLst>
                </a:gridCol>
                <a:gridCol w="411480">
                  <a:extLst>
                    <a:ext uri="{9D8B030D-6E8A-4147-A177-3AD203B41FA5}">
                      <a16:colId xmlns:a16="http://schemas.microsoft.com/office/drawing/2014/main" val="2269006773"/>
                    </a:ext>
                  </a:extLst>
                </a:gridCol>
                <a:gridCol w="1892807">
                  <a:extLst>
                    <a:ext uri="{9D8B030D-6E8A-4147-A177-3AD203B41FA5}">
                      <a16:colId xmlns:a16="http://schemas.microsoft.com/office/drawing/2014/main" val="542753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406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18:20:29</a:t>
                      </a:r>
                      <a:r>
                        <a:rPr kumimoji="0" lang="en-US" sz="1000" b="0" i="0" u="none" strike="noStrike" kern="1200" cap="none" spc="0" normalizeH="0" baseline="0" noProof="0">
                          <a:ln>
                            <a:noFill/>
                          </a:ln>
                          <a:solidFill>
                            <a:prstClr val="black"/>
                          </a:solidFill>
                          <a:effectLst/>
                          <a:uLnTx/>
                          <a:uFillTx/>
                          <a:latin typeface="+mn-lt"/>
                          <a:ea typeface="+mn-ea"/>
                          <a:cs typeface="+mn-cs"/>
                        </a:rPr>
                        <a:t>
 We’ve prepared presents made just for you. 😉 Watch the video for your ‘present’ 🎁 surprise!!⁠
⁠
#kosemy #kosemalaysia #xmas #christmas #delightfulchristmas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2284686220"/>
                  </a:ext>
                </a:extLst>
              </a:tr>
            </a:tbl>
          </a:graphicData>
        </a:graphic>
      </p:graphicFrame>
      <p:sp>
        <p:nvSpPr>
          <p:cNvPr id="4" name="Text Placeholder 3">
            <a:extLst>
              <a:ext uri="{FF2B5EF4-FFF2-40B4-BE49-F238E27FC236}">
                <a16:creationId xmlns:a16="http://schemas.microsoft.com/office/drawing/2014/main" id="{1F05F1E6-E7C0-45C7-A2F1-528B6FBE80F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811194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8635B-8C7E-4AB9-B764-8FBDFD4CC525}"/>
              </a:ext>
            </a:extLst>
          </p:cNvPr>
          <p:cNvSpPr>
            <a:spLocks noGrp="1"/>
          </p:cNvSpPr>
          <p:nvPr>
            <p:ph type="title"/>
          </p:nvPr>
        </p:nvSpPr>
        <p:spPr/>
        <p:txBody>
          <a:bodyPr/>
          <a:lstStyle/>
          <a:p>
            <a:r>
              <a:rPr lang="en-US"/>
              <a:t>Facebook Ads Costs Table | KOSÉ - 17 of 25</a:t>
            </a:r>
          </a:p>
        </p:txBody>
      </p:sp>
      <p:graphicFrame>
        <p:nvGraphicFramePr>
          <p:cNvPr id="5" name="Table Placeholder 4">
            <a:extLst>
              <a:ext uri="{FF2B5EF4-FFF2-40B4-BE49-F238E27FC236}">
                <a16:creationId xmlns:a16="http://schemas.microsoft.com/office/drawing/2014/main" id="{EC1C4B14-8D26-4E11-A34C-2D9607456B46}"/>
              </a:ext>
            </a:extLst>
          </p:cNvPr>
          <p:cNvGraphicFramePr>
            <a:graphicFrameLocks noGrp="1"/>
          </p:cNvGraphicFramePr>
          <p:nvPr>
            <p:ph type="tbl" sz="quarter" idx="13"/>
            <p:extLst>
              <p:ext uri="{D42A27DB-BD31-4B8C-83A1-F6EECF244321}">
                <p14:modId xmlns:p14="http://schemas.microsoft.com/office/powerpoint/2010/main" val="2040977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20641556"/>
                    </a:ext>
                  </a:extLst>
                </a:gridCol>
                <a:gridCol w="411480">
                  <a:extLst>
                    <a:ext uri="{9D8B030D-6E8A-4147-A177-3AD203B41FA5}">
                      <a16:colId xmlns:a16="http://schemas.microsoft.com/office/drawing/2014/main" val="1182900598"/>
                    </a:ext>
                  </a:extLst>
                </a:gridCol>
                <a:gridCol w="411480">
                  <a:extLst>
                    <a:ext uri="{9D8B030D-6E8A-4147-A177-3AD203B41FA5}">
                      <a16:colId xmlns:a16="http://schemas.microsoft.com/office/drawing/2014/main" val="896040418"/>
                    </a:ext>
                  </a:extLst>
                </a:gridCol>
                <a:gridCol w="411480">
                  <a:extLst>
                    <a:ext uri="{9D8B030D-6E8A-4147-A177-3AD203B41FA5}">
                      <a16:colId xmlns:a16="http://schemas.microsoft.com/office/drawing/2014/main" val="1725087682"/>
                    </a:ext>
                  </a:extLst>
                </a:gridCol>
                <a:gridCol w="411480">
                  <a:extLst>
                    <a:ext uri="{9D8B030D-6E8A-4147-A177-3AD203B41FA5}">
                      <a16:colId xmlns:a16="http://schemas.microsoft.com/office/drawing/2014/main" val="1499288823"/>
                    </a:ext>
                  </a:extLst>
                </a:gridCol>
                <a:gridCol w="411480">
                  <a:extLst>
                    <a:ext uri="{9D8B030D-6E8A-4147-A177-3AD203B41FA5}">
                      <a16:colId xmlns:a16="http://schemas.microsoft.com/office/drawing/2014/main" val="1892752988"/>
                    </a:ext>
                  </a:extLst>
                </a:gridCol>
                <a:gridCol w="411480">
                  <a:extLst>
                    <a:ext uri="{9D8B030D-6E8A-4147-A177-3AD203B41FA5}">
                      <a16:colId xmlns:a16="http://schemas.microsoft.com/office/drawing/2014/main" val="1132062805"/>
                    </a:ext>
                  </a:extLst>
                </a:gridCol>
                <a:gridCol w="411480">
                  <a:extLst>
                    <a:ext uri="{9D8B030D-6E8A-4147-A177-3AD203B41FA5}">
                      <a16:colId xmlns:a16="http://schemas.microsoft.com/office/drawing/2014/main" val="1769913094"/>
                    </a:ext>
                  </a:extLst>
                </a:gridCol>
                <a:gridCol w="411480">
                  <a:extLst>
                    <a:ext uri="{9D8B030D-6E8A-4147-A177-3AD203B41FA5}">
                      <a16:colId xmlns:a16="http://schemas.microsoft.com/office/drawing/2014/main" val="3907897877"/>
                    </a:ext>
                  </a:extLst>
                </a:gridCol>
                <a:gridCol w="411480">
                  <a:extLst>
                    <a:ext uri="{9D8B030D-6E8A-4147-A177-3AD203B41FA5}">
                      <a16:colId xmlns:a16="http://schemas.microsoft.com/office/drawing/2014/main" val="820264370"/>
                    </a:ext>
                  </a:extLst>
                </a:gridCol>
                <a:gridCol w="1892807">
                  <a:extLst>
                    <a:ext uri="{9D8B030D-6E8A-4147-A177-3AD203B41FA5}">
                      <a16:colId xmlns:a16="http://schemas.microsoft.com/office/drawing/2014/main" val="3894048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6108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 Lighten up! ✨Our brightening sets are here to make your skin look beautiful and bright.🌟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203117990"/>
                  </a:ext>
                </a:extLst>
              </a:tr>
            </a:tbl>
          </a:graphicData>
        </a:graphic>
      </p:graphicFrame>
      <p:sp>
        <p:nvSpPr>
          <p:cNvPr id="4" name="Text Placeholder 3">
            <a:extLst>
              <a:ext uri="{FF2B5EF4-FFF2-40B4-BE49-F238E27FC236}">
                <a16:creationId xmlns:a16="http://schemas.microsoft.com/office/drawing/2014/main" id="{65216D96-106C-4A8A-9C18-CC5AD20D140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3928785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BAD02-C31F-489E-A404-72D0663D21BB}"/>
              </a:ext>
            </a:extLst>
          </p:cNvPr>
          <p:cNvSpPr>
            <a:spLocks noGrp="1"/>
          </p:cNvSpPr>
          <p:nvPr>
            <p:ph type="title"/>
          </p:nvPr>
        </p:nvSpPr>
        <p:spPr/>
        <p:txBody>
          <a:bodyPr/>
          <a:lstStyle/>
          <a:p>
            <a:r>
              <a:rPr lang="en-US"/>
              <a:t>Facebook Ads Costs Table | KOSÉ - 18 of 25</a:t>
            </a:r>
          </a:p>
        </p:txBody>
      </p:sp>
      <p:graphicFrame>
        <p:nvGraphicFramePr>
          <p:cNvPr id="5" name="Table Placeholder 4">
            <a:extLst>
              <a:ext uri="{FF2B5EF4-FFF2-40B4-BE49-F238E27FC236}">
                <a16:creationId xmlns:a16="http://schemas.microsoft.com/office/drawing/2014/main" id="{08B5A71D-2146-45F5-AA0B-1926BA143357}"/>
              </a:ext>
            </a:extLst>
          </p:cNvPr>
          <p:cNvGraphicFramePr>
            <a:graphicFrameLocks noGrp="1"/>
          </p:cNvGraphicFramePr>
          <p:nvPr>
            <p:ph type="tbl" sz="quarter" idx="13"/>
            <p:extLst>
              <p:ext uri="{D42A27DB-BD31-4B8C-83A1-F6EECF244321}">
                <p14:modId xmlns:p14="http://schemas.microsoft.com/office/powerpoint/2010/main" val="1062637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91037798"/>
                    </a:ext>
                  </a:extLst>
                </a:gridCol>
                <a:gridCol w="411480">
                  <a:extLst>
                    <a:ext uri="{9D8B030D-6E8A-4147-A177-3AD203B41FA5}">
                      <a16:colId xmlns:a16="http://schemas.microsoft.com/office/drawing/2014/main" val="2170718575"/>
                    </a:ext>
                  </a:extLst>
                </a:gridCol>
                <a:gridCol w="411480">
                  <a:extLst>
                    <a:ext uri="{9D8B030D-6E8A-4147-A177-3AD203B41FA5}">
                      <a16:colId xmlns:a16="http://schemas.microsoft.com/office/drawing/2014/main" val="3455169448"/>
                    </a:ext>
                  </a:extLst>
                </a:gridCol>
                <a:gridCol w="411480">
                  <a:extLst>
                    <a:ext uri="{9D8B030D-6E8A-4147-A177-3AD203B41FA5}">
                      <a16:colId xmlns:a16="http://schemas.microsoft.com/office/drawing/2014/main" val="3058215503"/>
                    </a:ext>
                  </a:extLst>
                </a:gridCol>
                <a:gridCol w="411480">
                  <a:extLst>
                    <a:ext uri="{9D8B030D-6E8A-4147-A177-3AD203B41FA5}">
                      <a16:colId xmlns:a16="http://schemas.microsoft.com/office/drawing/2014/main" val="2611558680"/>
                    </a:ext>
                  </a:extLst>
                </a:gridCol>
                <a:gridCol w="411480">
                  <a:extLst>
                    <a:ext uri="{9D8B030D-6E8A-4147-A177-3AD203B41FA5}">
                      <a16:colId xmlns:a16="http://schemas.microsoft.com/office/drawing/2014/main" val="1038000158"/>
                    </a:ext>
                  </a:extLst>
                </a:gridCol>
                <a:gridCol w="411480">
                  <a:extLst>
                    <a:ext uri="{9D8B030D-6E8A-4147-A177-3AD203B41FA5}">
                      <a16:colId xmlns:a16="http://schemas.microsoft.com/office/drawing/2014/main" val="1316409521"/>
                    </a:ext>
                  </a:extLst>
                </a:gridCol>
                <a:gridCol w="411480">
                  <a:extLst>
                    <a:ext uri="{9D8B030D-6E8A-4147-A177-3AD203B41FA5}">
                      <a16:colId xmlns:a16="http://schemas.microsoft.com/office/drawing/2014/main" val="2095621138"/>
                    </a:ext>
                  </a:extLst>
                </a:gridCol>
                <a:gridCol w="411480">
                  <a:extLst>
                    <a:ext uri="{9D8B030D-6E8A-4147-A177-3AD203B41FA5}">
                      <a16:colId xmlns:a16="http://schemas.microsoft.com/office/drawing/2014/main" val="1172242043"/>
                    </a:ext>
                  </a:extLst>
                </a:gridCol>
                <a:gridCol w="411480">
                  <a:extLst>
                    <a:ext uri="{9D8B030D-6E8A-4147-A177-3AD203B41FA5}">
                      <a16:colId xmlns:a16="http://schemas.microsoft.com/office/drawing/2014/main" val="330938955"/>
                    </a:ext>
                  </a:extLst>
                </a:gridCol>
                <a:gridCol w="1892807">
                  <a:extLst>
                    <a:ext uri="{9D8B030D-6E8A-4147-A177-3AD203B41FA5}">
                      <a16:colId xmlns:a16="http://schemas.microsoft.com/office/drawing/2014/main" val="633698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3706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 Joy to the world! Say goodbye to wrinkles and aging spots this Christmas with our anti-aging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1109286720"/>
                  </a:ext>
                </a:extLst>
              </a:tr>
            </a:tbl>
          </a:graphicData>
        </a:graphic>
      </p:graphicFrame>
      <p:sp>
        <p:nvSpPr>
          <p:cNvPr id="4" name="Text Placeholder 3">
            <a:extLst>
              <a:ext uri="{FF2B5EF4-FFF2-40B4-BE49-F238E27FC236}">
                <a16:creationId xmlns:a16="http://schemas.microsoft.com/office/drawing/2014/main" id="{A880C365-536C-4D85-94CC-D3E469EF3150}"/>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913015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D1BFE-2B63-4139-B106-60905A2AA42F}"/>
              </a:ext>
            </a:extLst>
          </p:cNvPr>
          <p:cNvSpPr>
            <a:spLocks noGrp="1"/>
          </p:cNvSpPr>
          <p:nvPr>
            <p:ph type="title"/>
          </p:nvPr>
        </p:nvSpPr>
        <p:spPr/>
        <p:txBody>
          <a:bodyPr/>
          <a:lstStyle/>
          <a:p>
            <a:r>
              <a:rPr lang="en-US"/>
              <a:t>Facebook Ads Costs Table | KOSÉ - 19 of 25</a:t>
            </a:r>
          </a:p>
        </p:txBody>
      </p:sp>
      <p:graphicFrame>
        <p:nvGraphicFramePr>
          <p:cNvPr id="5" name="Table Placeholder 4">
            <a:extLst>
              <a:ext uri="{FF2B5EF4-FFF2-40B4-BE49-F238E27FC236}">
                <a16:creationId xmlns:a16="http://schemas.microsoft.com/office/drawing/2014/main" id="{237F028A-C1A5-4975-B58B-548555E096CC}"/>
              </a:ext>
            </a:extLst>
          </p:cNvPr>
          <p:cNvGraphicFramePr>
            <a:graphicFrameLocks noGrp="1"/>
          </p:cNvGraphicFramePr>
          <p:nvPr>
            <p:ph type="tbl" sz="quarter" idx="13"/>
            <p:extLst>
              <p:ext uri="{D42A27DB-BD31-4B8C-83A1-F6EECF244321}">
                <p14:modId xmlns:p14="http://schemas.microsoft.com/office/powerpoint/2010/main" val="2618305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05393438"/>
                    </a:ext>
                  </a:extLst>
                </a:gridCol>
                <a:gridCol w="411480">
                  <a:extLst>
                    <a:ext uri="{9D8B030D-6E8A-4147-A177-3AD203B41FA5}">
                      <a16:colId xmlns:a16="http://schemas.microsoft.com/office/drawing/2014/main" val="2913776742"/>
                    </a:ext>
                  </a:extLst>
                </a:gridCol>
                <a:gridCol w="411480">
                  <a:extLst>
                    <a:ext uri="{9D8B030D-6E8A-4147-A177-3AD203B41FA5}">
                      <a16:colId xmlns:a16="http://schemas.microsoft.com/office/drawing/2014/main" val="505311480"/>
                    </a:ext>
                  </a:extLst>
                </a:gridCol>
                <a:gridCol w="411480">
                  <a:extLst>
                    <a:ext uri="{9D8B030D-6E8A-4147-A177-3AD203B41FA5}">
                      <a16:colId xmlns:a16="http://schemas.microsoft.com/office/drawing/2014/main" val="89150015"/>
                    </a:ext>
                  </a:extLst>
                </a:gridCol>
                <a:gridCol w="411480">
                  <a:extLst>
                    <a:ext uri="{9D8B030D-6E8A-4147-A177-3AD203B41FA5}">
                      <a16:colId xmlns:a16="http://schemas.microsoft.com/office/drawing/2014/main" val="2955620280"/>
                    </a:ext>
                  </a:extLst>
                </a:gridCol>
                <a:gridCol w="411480">
                  <a:extLst>
                    <a:ext uri="{9D8B030D-6E8A-4147-A177-3AD203B41FA5}">
                      <a16:colId xmlns:a16="http://schemas.microsoft.com/office/drawing/2014/main" val="1560708446"/>
                    </a:ext>
                  </a:extLst>
                </a:gridCol>
                <a:gridCol w="411480">
                  <a:extLst>
                    <a:ext uri="{9D8B030D-6E8A-4147-A177-3AD203B41FA5}">
                      <a16:colId xmlns:a16="http://schemas.microsoft.com/office/drawing/2014/main" val="1866016124"/>
                    </a:ext>
                  </a:extLst>
                </a:gridCol>
                <a:gridCol w="411480">
                  <a:extLst>
                    <a:ext uri="{9D8B030D-6E8A-4147-A177-3AD203B41FA5}">
                      <a16:colId xmlns:a16="http://schemas.microsoft.com/office/drawing/2014/main" val="3530555913"/>
                    </a:ext>
                  </a:extLst>
                </a:gridCol>
                <a:gridCol w="411480">
                  <a:extLst>
                    <a:ext uri="{9D8B030D-6E8A-4147-A177-3AD203B41FA5}">
                      <a16:colId xmlns:a16="http://schemas.microsoft.com/office/drawing/2014/main" val="945881751"/>
                    </a:ext>
                  </a:extLst>
                </a:gridCol>
                <a:gridCol w="411480">
                  <a:extLst>
                    <a:ext uri="{9D8B030D-6E8A-4147-A177-3AD203B41FA5}">
                      <a16:colId xmlns:a16="http://schemas.microsoft.com/office/drawing/2014/main" val="3398842400"/>
                    </a:ext>
                  </a:extLst>
                </a:gridCol>
                <a:gridCol w="1892807">
                  <a:extLst>
                    <a:ext uri="{9D8B030D-6E8A-4147-A177-3AD203B41FA5}">
                      <a16:colId xmlns:a16="http://schemas.microsoft.com/office/drawing/2014/main" val="107077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7134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Feel ‘bluetiful’ and stay ‘bluetiful’ with Save the Blue Limited Edition Sekkisei Lotion.🌊💙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502559007"/>
                  </a:ext>
                </a:extLst>
              </a:tr>
            </a:tbl>
          </a:graphicData>
        </a:graphic>
      </p:graphicFrame>
      <p:sp>
        <p:nvSpPr>
          <p:cNvPr id="4" name="Text Placeholder 3">
            <a:extLst>
              <a:ext uri="{FF2B5EF4-FFF2-40B4-BE49-F238E27FC236}">
                <a16:creationId xmlns:a16="http://schemas.microsoft.com/office/drawing/2014/main" id="{C8437D84-DE14-4061-A6F7-13B99B76A14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6573619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D9CC7-026E-46BF-BFEE-155C5DA972D1}"/>
              </a:ext>
            </a:extLst>
          </p:cNvPr>
          <p:cNvSpPr>
            <a:spLocks noGrp="1"/>
          </p:cNvSpPr>
          <p:nvPr>
            <p:ph type="title"/>
          </p:nvPr>
        </p:nvSpPr>
        <p:spPr/>
        <p:txBody>
          <a:bodyPr/>
          <a:lstStyle/>
          <a:p>
            <a:r>
              <a:rPr lang="en-US"/>
              <a:t>Facebook Ads Costs Table | KOSÉ - 20 of 25</a:t>
            </a:r>
          </a:p>
        </p:txBody>
      </p:sp>
      <p:graphicFrame>
        <p:nvGraphicFramePr>
          <p:cNvPr id="5" name="Table Placeholder 4">
            <a:extLst>
              <a:ext uri="{FF2B5EF4-FFF2-40B4-BE49-F238E27FC236}">
                <a16:creationId xmlns:a16="http://schemas.microsoft.com/office/drawing/2014/main" id="{846B5B83-E3DB-479E-BA63-A3E0AACDD7F1}"/>
              </a:ext>
            </a:extLst>
          </p:cNvPr>
          <p:cNvGraphicFramePr>
            <a:graphicFrameLocks noGrp="1"/>
          </p:cNvGraphicFramePr>
          <p:nvPr>
            <p:ph type="tbl" sz="quarter" idx="13"/>
            <p:extLst>
              <p:ext uri="{D42A27DB-BD31-4B8C-83A1-F6EECF244321}">
                <p14:modId xmlns:p14="http://schemas.microsoft.com/office/powerpoint/2010/main" val="2440572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40512100"/>
                    </a:ext>
                  </a:extLst>
                </a:gridCol>
                <a:gridCol w="411480">
                  <a:extLst>
                    <a:ext uri="{9D8B030D-6E8A-4147-A177-3AD203B41FA5}">
                      <a16:colId xmlns:a16="http://schemas.microsoft.com/office/drawing/2014/main" val="1364407238"/>
                    </a:ext>
                  </a:extLst>
                </a:gridCol>
                <a:gridCol w="411480">
                  <a:extLst>
                    <a:ext uri="{9D8B030D-6E8A-4147-A177-3AD203B41FA5}">
                      <a16:colId xmlns:a16="http://schemas.microsoft.com/office/drawing/2014/main" val="1494612940"/>
                    </a:ext>
                  </a:extLst>
                </a:gridCol>
                <a:gridCol w="411480">
                  <a:extLst>
                    <a:ext uri="{9D8B030D-6E8A-4147-A177-3AD203B41FA5}">
                      <a16:colId xmlns:a16="http://schemas.microsoft.com/office/drawing/2014/main" val="270717989"/>
                    </a:ext>
                  </a:extLst>
                </a:gridCol>
                <a:gridCol w="411480">
                  <a:extLst>
                    <a:ext uri="{9D8B030D-6E8A-4147-A177-3AD203B41FA5}">
                      <a16:colId xmlns:a16="http://schemas.microsoft.com/office/drawing/2014/main" val="4076676698"/>
                    </a:ext>
                  </a:extLst>
                </a:gridCol>
                <a:gridCol w="411480">
                  <a:extLst>
                    <a:ext uri="{9D8B030D-6E8A-4147-A177-3AD203B41FA5}">
                      <a16:colId xmlns:a16="http://schemas.microsoft.com/office/drawing/2014/main" val="362591248"/>
                    </a:ext>
                  </a:extLst>
                </a:gridCol>
                <a:gridCol w="411480">
                  <a:extLst>
                    <a:ext uri="{9D8B030D-6E8A-4147-A177-3AD203B41FA5}">
                      <a16:colId xmlns:a16="http://schemas.microsoft.com/office/drawing/2014/main" val="3352497023"/>
                    </a:ext>
                  </a:extLst>
                </a:gridCol>
                <a:gridCol w="411480">
                  <a:extLst>
                    <a:ext uri="{9D8B030D-6E8A-4147-A177-3AD203B41FA5}">
                      <a16:colId xmlns:a16="http://schemas.microsoft.com/office/drawing/2014/main" val="3777735583"/>
                    </a:ext>
                  </a:extLst>
                </a:gridCol>
                <a:gridCol w="411480">
                  <a:extLst>
                    <a:ext uri="{9D8B030D-6E8A-4147-A177-3AD203B41FA5}">
                      <a16:colId xmlns:a16="http://schemas.microsoft.com/office/drawing/2014/main" val="443466772"/>
                    </a:ext>
                  </a:extLst>
                </a:gridCol>
                <a:gridCol w="411480">
                  <a:extLst>
                    <a:ext uri="{9D8B030D-6E8A-4147-A177-3AD203B41FA5}">
                      <a16:colId xmlns:a16="http://schemas.microsoft.com/office/drawing/2014/main" val="2878543785"/>
                    </a:ext>
                  </a:extLst>
                </a:gridCol>
                <a:gridCol w="1892807">
                  <a:extLst>
                    <a:ext uri="{9D8B030D-6E8A-4147-A177-3AD203B41FA5}">
                      <a16:colId xmlns:a16="http://schemas.microsoft.com/office/drawing/2014/main" val="2567069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052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We’ve prepared presents made just for you. 😉 Watch the video for your ‘present’ 🎁 surprise!!
#kosemy #kosemalaysia #xmas #christmas #delightfulchristmas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7404368"/>
                  </a:ext>
                </a:extLst>
              </a:tr>
            </a:tbl>
          </a:graphicData>
        </a:graphic>
      </p:graphicFrame>
      <p:sp>
        <p:nvSpPr>
          <p:cNvPr id="4" name="Text Placeholder 3">
            <a:extLst>
              <a:ext uri="{FF2B5EF4-FFF2-40B4-BE49-F238E27FC236}">
                <a16:creationId xmlns:a16="http://schemas.microsoft.com/office/drawing/2014/main" id="{DF71060C-40BC-4CBD-A391-8506DC13144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6191396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6C170-401D-4006-84F8-D411799206E1}"/>
              </a:ext>
            </a:extLst>
          </p:cNvPr>
          <p:cNvSpPr>
            <a:spLocks noGrp="1"/>
          </p:cNvSpPr>
          <p:nvPr>
            <p:ph type="title"/>
          </p:nvPr>
        </p:nvSpPr>
        <p:spPr/>
        <p:txBody>
          <a:bodyPr/>
          <a:lstStyle/>
          <a:p>
            <a:r>
              <a:rPr lang="en-US"/>
              <a:t>Facebook Ads Costs Table | KOSÉ - 21 of 25</a:t>
            </a:r>
          </a:p>
        </p:txBody>
      </p:sp>
      <p:graphicFrame>
        <p:nvGraphicFramePr>
          <p:cNvPr id="5" name="Table Placeholder 4">
            <a:extLst>
              <a:ext uri="{FF2B5EF4-FFF2-40B4-BE49-F238E27FC236}">
                <a16:creationId xmlns:a16="http://schemas.microsoft.com/office/drawing/2014/main" id="{0FBEF98F-F58B-4267-8461-21E82206F51A}"/>
              </a:ext>
            </a:extLst>
          </p:cNvPr>
          <p:cNvGraphicFramePr>
            <a:graphicFrameLocks noGrp="1"/>
          </p:cNvGraphicFramePr>
          <p:nvPr>
            <p:ph type="tbl" sz="quarter" idx="13"/>
            <p:extLst>
              <p:ext uri="{D42A27DB-BD31-4B8C-83A1-F6EECF244321}">
                <p14:modId xmlns:p14="http://schemas.microsoft.com/office/powerpoint/2010/main" val="249699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01868986"/>
                    </a:ext>
                  </a:extLst>
                </a:gridCol>
                <a:gridCol w="411480">
                  <a:extLst>
                    <a:ext uri="{9D8B030D-6E8A-4147-A177-3AD203B41FA5}">
                      <a16:colId xmlns:a16="http://schemas.microsoft.com/office/drawing/2014/main" val="2121907503"/>
                    </a:ext>
                  </a:extLst>
                </a:gridCol>
                <a:gridCol w="411480">
                  <a:extLst>
                    <a:ext uri="{9D8B030D-6E8A-4147-A177-3AD203B41FA5}">
                      <a16:colId xmlns:a16="http://schemas.microsoft.com/office/drawing/2014/main" val="1378313883"/>
                    </a:ext>
                  </a:extLst>
                </a:gridCol>
                <a:gridCol w="411480">
                  <a:extLst>
                    <a:ext uri="{9D8B030D-6E8A-4147-A177-3AD203B41FA5}">
                      <a16:colId xmlns:a16="http://schemas.microsoft.com/office/drawing/2014/main" val="3232879600"/>
                    </a:ext>
                  </a:extLst>
                </a:gridCol>
                <a:gridCol w="411480">
                  <a:extLst>
                    <a:ext uri="{9D8B030D-6E8A-4147-A177-3AD203B41FA5}">
                      <a16:colId xmlns:a16="http://schemas.microsoft.com/office/drawing/2014/main" val="4084953981"/>
                    </a:ext>
                  </a:extLst>
                </a:gridCol>
                <a:gridCol w="411480">
                  <a:extLst>
                    <a:ext uri="{9D8B030D-6E8A-4147-A177-3AD203B41FA5}">
                      <a16:colId xmlns:a16="http://schemas.microsoft.com/office/drawing/2014/main" val="580270455"/>
                    </a:ext>
                  </a:extLst>
                </a:gridCol>
                <a:gridCol w="411480">
                  <a:extLst>
                    <a:ext uri="{9D8B030D-6E8A-4147-A177-3AD203B41FA5}">
                      <a16:colId xmlns:a16="http://schemas.microsoft.com/office/drawing/2014/main" val="3108901725"/>
                    </a:ext>
                  </a:extLst>
                </a:gridCol>
                <a:gridCol w="411480">
                  <a:extLst>
                    <a:ext uri="{9D8B030D-6E8A-4147-A177-3AD203B41FA5}">
                      <a16:colId xmlns:a16="http://schemas.microsoft.com/office/drawing/2014/main" val="2185221725"/>
                    </a:ext>
                  </a:extLst>
                </a:gridCol>
                <a:gridCol w="411480">
                  <a:extLst>
                    <a:ext uri="{9D8B030D-6E8A-4147-A177-3AD203B41FA5}">
                      <a16:colId xmlns:a16="http://schemas.microsoft.com/office/drawing/2014/main" val="2939775932"/>
                    </a:ext>
                  </a:extLst>
                </a:gridCol>
                <a:gridCol w="411480">
                  <a:extLst>
                    <a:ext uri="{9D8B030D-6E8A-4147-A177-3AD203B41FA5}">
                      <a16:colId xmlns:a16="http://schemas.microsoft.com/office/drawing/2014/main" val="3090496829"/>
                    </a:ext>
                  </a:extLst>
                </a:gridCol>
                <a:gridCol w="1892807">
                  <a:extLst>
                    <a:ext uri="{9D8B030D-6E8A-4147-A177-3AD203B41FA5}">
                      <a16:colId xmlns:a16="http://schemas.microsoft.com/office/drawing/2014/main" val="391352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6255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Our Ho-Ho-Holiday treats are here to spread joy and festive cheer. 🎉 Get these lovely little Christmas delights 🎁 when you make a minimum purchase of RM450*!
⭐Set A: RM450 &amp; above 
7pc Travel Kit
⭐Set B: RM850 &amp; above 
7 pc Travel Kit + JUNKISUI Pure Body Wash 500ml
⭐Set C: RM1300 &amp; above 
7 pc Travel Kit + JUNKISUI Pure Body Wash 500ml + INFINITY Advanced Moisture Concentrate Lotion 160ml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1487208125"/>
                  </a:ext>
                </a:extLst>
              </a:tr>
            </a:tbl>
          </a:graphicData>
        </a:graphic>
      </p:graphicFrame>
      <p:sp>
        <p:nvSpPr>
          <p:cNvPr id="4" name="Text Placeholder 3">
            <a:extLst>
              <a:ext uri="{FF2B5EF4-FFF2-40B4-BE49-F238E27FC236}">
                <a16:creationId xmlns:a16="http://schemas.microsoft.com/office/drawing/2014/main" id="{04D0D2A4-08F5-4D1D-B094-C321250CBA9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6557216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0943B-79AF-476C-8BA9-592DEBC562A6}"/>
              </a:ext>
            </a:extLst>
          </p:cNvPr>
          <p:cNvSpPr>
            <a:spLocks noGrp="1"/>
          </p:cNvSpPr>
          <p:nvPr>
            <p:ph type="title"/>
          </p:nvPr>
        </p:nvSpPr>
        <p:spPr/>
        <p:txBody>
          <a:bodyPr/>
          <a:lstStyle/>
          <a:p>
            <a:r>
              <a:rPr lang="en-US"/>
              <a:t>Facebook Ads Costs Table | KOSÉ - 22 of 25</a:t>
            </a:r>
          </a:p>
        </p:txBody>
      </p:sp>
      <p:graphicFrame>
        <p:nvGraphicFramePr>
          <p:cNvPr id="5" name="Table Placeholder 4">
            <a:extLst>
              <a:ext uri="{FF2B5EF4-FFF2-40B4-BE49-F238E27FC236}">
                <a16:creationId xmlns:a16="http://schemas.microsoft.com/office/drawing/2014/main" id="{2D8276E7-75D2-4921-AEB5-0CE36CD0614F}"/>
              </a:ext>
            </a:extLst>
          </p:cNvPr>
          <p:cNvGraphicFramePr>
            <a:graphicFrameLocks noGrp="1"/>
          </p:cNvGraphicFramePr>
          <p:nvPr>
            <p:ph type="tbl" sz="quarter" idx="13"/>
            <p:extLst>
              <p:ext uri="{D42A27DB-BD31-4B8C-83A1-F6EECF244321}">
                <p14:modId xmlns:p14="http://schemas.microsoft.com/office/powerpoint/2010/main" val="3946203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75488634"/>
                    </a:ext>
                  </a:extLst>
                </a:gridCol>
                <a:gridCol w="411480">
                  <a:extLst>
                    <a:ext uri="{9D8B030D-6E8A-4147-A177-3AD203B41FA5}">
                      <a16:colId xmlns:a16="http://schemas.microsoft.com/office/drawing/2014/main" val="2488906884"/>
                    </a:ext>
                  </a:extLst>
                </a:gridCol>
                <a:gridCol w="411480">
                  <a:extLst>
                    <a:ext uri="{9D8B030D-6E8A-4147-A177-3AD203B41FA5}">
                      <a16:colId xmlns:a16="http://schemas.microsoft.com/office/drawing/2014/main" val="2741317410"/>
                    </a:ext>
                  </a:extLst>
                </a:gridCol>
                <a:gridCol w="411480">
                  <a:extLst>
                    <a:ext uri="{9D8B030D-6E8A-4147-A177-3AD203B41FA5}">
                      <a16:colId xmlns:a16="http://schemas.microsoft.com/office/drawing/2014/main" val="4225199302"/>
                    </a:ext>
                  </a:extLst>
                </a:gridCol>
                <a:gridCol w="411480">
                  <a:extLst>
                    <a:ext uri="{9D8B030D-6E8A-4147-A177-3AD203B41FA5}">
                      <a16:colId xmlns:a16="http://schemas.microsoft.com/office/drawing/2014/main" val="3595075622"/>
                    </a:ext>
                  </a:extLst>
                </a:gridCol>
                <a:gridCol w="411480">
                  <a:extLst>
                    <a:ext uri="{9D8B030D-6E8A-4147-A177-3AD203B41FA5}">
                      <a16:colId xmlns:a16="http://schemas.microsoft.com/office/drawing/2014/main" val="3268581220"/>
                    </a:ext>
                  </a:extLst>
                </a:gridCol>
                <a:gridCol w="411480">
                  <a:extLst>
                    <a:ext uri="{9D8B030D-6E8A-4147-A177-3AD203B41FA5}">
                      <a16:colId xmlns:a16="http://schemas.microsoft.com/office/drawing/2014/main" val="1421385101"/>
                    </a:ext>
                  </a:extLst>
                </a:gridCol>
                <a:gridCol w="411480">
                  <a:extLst>
                    <a:ext uri="{9D8B030D-6E8A-4147-A177-3AD203B41FA5}">
                      <a16:colId xmlns:a16="http://schemas.microsoft.com/office/drawing/2014/main" val="123896326"/>
                    </a:ext>
                  </a:extLst>
                </a:gridCol>
                <a:gridCol w="411480">
                  <a:extLst>
                    <a:ext uri="{9D8B030D-6E8A-4147-A177-3AD203B41FA5}">
                      <a16:colId xmlns:a16="http://schemas.microsoft.com/office/drawing/2014/main" val="2888193770"/>
                    </a:ext>
                  </a:extLst>
                </a:gridCol>
                <a:gridCol w="411480">
                  <a:extLst>
                    <a:ext uri="{9D8B030D-6E8A-4147-A177-3AD203B41FA5}">
                      <a16:colId xmlns:a16="http://schemas.microsoft.com/office/drawing/2014/main" val="2142149444"/>
                    </a:ext>
                  </a:extLst>
                </a:gridCol>
                <a:gridCol w="1892807">
                  <a:extLst>
                    <a:ext uri="{9D8B030D-6E8A-4147-A177-3AD203B41FA5}">
                      <a16:colId xmlns:a16="http://schemas.microsoft.com/office/drawing/2014/main" val="273979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7426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Have yourself a merry little INFINITY Royal Flower Collection compact powder painted with colours of the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3693781055"/>
                  </a:ext>
                </a:extLst>
              </a:tr>
            </a:tbl>
          </a:graphicData>
        </a:graphic>
      </p:graphicFrame>
      <p:sp>
        <p:nvSpPr>
          <p:cNvPr id="4" name="Text Placeholder 3">
            <a:extLst>
              <a:ext uri="{FF2B5EF4-FFF2-40B4-BE49-F238E27FC236}">
                <a16:creationId xmlns:a16="http://schemas.microsoft.com/office/drawing/2014/main" id="{3CE2D436-9FBD-4083-80B5-A1AE196DE14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2975199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718EF-B51D-4BA1-8379-38C7AFE2DEC8}"/>
              </a:ext>
            </a:extLst>
          </p:cNvPr>
          <p:cNvSpPr>
            <a:spLocks noGrp="1"/>
          </p:cNvSpPr>
          <p:nvPr>
            <p:ph type="title"/>
          </p:nvPr>
        </p:nvSpPr>
        <p:spPr/>
        <p:txBody>
          <a:bodyPr/>
          <a:lstStyle/>
          <a:p>
            <a:r>
              <a:rPr lang="en-US"/>
              <a:t>Facebook Ads Costs Table | KOSÉ - 23 of 25</a:t>
            </a:r>
          </a:p>
        </p:txBody>
      </p:sp>
      <p:graphicFrame>
        <p:nvGraphicFramePr>
          <p:cNvPr id="5" name="Table Placeholder 4">
            <a:extLst>
              <a:ext uri="{FF2B5EF4-FFF2-40B4-BE49-F238E27FC236}">
                <a16:creationId xmlns:a16="http://schemas.microsoft.com/office/drawing/2014/main" id="{618B5AD4-02A2-4FEB-8C72-FCFC8A465ACA}"/>
              </a:ext>
            </a:extLst>
          </p:cNvPr>
          <p:cNvGraphicFramePr>
            <a:graphicFrameLocks noGrp="1"/>
          </p:cNvGraphicFramePr>
          <p:nvPr>
            <p:ph type="tbl" sz="quarter" idx="13"/>
            <p:extLst>
              <p:ext uri="{D42A27DB-BD31-4B8C-83A1-F6EECF244321}">
                <p14:modId xmlns:p14="http://schemas.microsoft.com/office/powerpoint/2010/main" val="103804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75378320"/>
                    </a:ext>
                  </a:extLst>
                </a:gridCol>
                <a:gridCol w="411480">
                  <a:extLst>
                    <a:ext uri="{9D8B030D-6E8A-4147-A177-3AD203B41FA5}">
                      <a16:colId xmlns:a16="http://schemas.microsoft.com/office/drawing/2014/main" val="2520997332"/>
                    </a:ext>
                  </a:extLst>
                </a:gridCol>
                <a:gridCol w="411480">
                  <a:extLst>
                    <a:ext uri="{9D8B030D-6E8A-4147-A177-3AD203B41FA5}">
                      <a16:colId xmlns:a16="http://schemas.microsoft.com/office/drawing/2014/main" val="1614664329"/>
                    </a:ext>
                  </a:extLst>
                </a:gridCol>
                <a:gridCol w="411480">
                  <a:extLst>
                    <a:ext uri="{9D8B030D-6E8A-4147-A177-3AD203B41FA5}">
                      <a16:colId xmlns:a16="http://schemas.microsoft.com/office/drawing/2014/main" val="137707338"/>
                    </a:ext>
                  </a:extLst>
                </a:gridCol>
                <a:gridCol w="411480">
                  <a:extLst>
                    <a:ext uri="{9D8B030D-6E8A-4147-A177-3AD203B41FA5}">
                      <a16:colId xmlns:a16="http://schemas.microsoft.com/office/drawing/2014/main" val="1979159946"/>
                    </a:ext>
                  </a:extLst>
                </a:gridCol>
                <a:gridCol w="411480">
                  <a:extLst>
                    <a:ext uri="{9D8B030D-6E8A-4147-A177-3AD203B41FA5}">
                      <a16:colId xmlns:a16="http://schemas.microsoft.com/office/drawing/2014/main" val="2279555944"/>
                    </a:ext>
                  </a:extLst>
                </a:gridCol>
                <a:gridCol w="411480">
                  <a:extLst>
                    <a:ext uri="{9D8B030D-6E8A-4147-A177-3AD203B41FA5}">
                      <a16:colId xmlns:a16="http://schemas.microsoft.com/office/drawing/2014/main" val="3154899266"/>
                    </a:ext>
                  </a:extLst>
                </a:gridCol>
                <a:gridCol w="411480">
                  <a:extLst>
                    <a:ext uri="{9D8B030D-6E8A-4147-A177-3AD203B41FA5}">
                      <a16:colId xmlns:a16="http://schemas.microsoft.com/office/drawing/2014/main" val="3663550761"/>
                    </a:ext>
                  </a:extLst>
                </a:gridCol>
                <a:gridCol w="411480">
                  <a:extLst>
                    <a:ext uri="{9D8B030D-6E8A-4147-A177-3AD203B41FA5}">
                      <a16:colId xmlns:a16="http://schemas.microsoft.com/office/drawing/2014/main" val="1324264336"/>
                    </a:ext>
                  </a:extLst>
                </a:gridCol>
                <a:gridCol w="411480">
                  <a:extLst>
                    <a:ext uri="{9D8B030D-6E8A-4147-A177-3AD203B41FA5}">
                      <a16:colId xmlns:a16="http://schemas.microsoft.com/office/drawing/2014/main" val="826948041"/>
                    </a:ext>
                  </a:extLst>
                </a:gridCol>
                <a:gridCol w="1892807">
                  <a:extLst>
                    <a:ext uri="{9D8B030D-6E8A-4147-A177-3AD203B41FA5}">
                      <a16:colId xmlns:a16="http://schemas.microsoft.com/office/drawing/2014/main" val="88453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8990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'Tis the season to stock up on beauty care with these limited-time deals! 🤩Check out our christmas sets for moisturising and complete skincare!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2062651934"/>
                  </a:ext>
                </a:extLst>
              </a:tr>
            </a:tbl>
          </a:graphicData>
        </a:graphic>
      </p:graphicFrame>
      <p:sp>
        <p:nvSpPr>
          <p:cNvPr id="4" name="Text Placeholder 3">
            <a:extLst>
              <a:ext uri="{FF2B5EF4-FFF2-40B4-BE49-F238E27FC236}">
                <a16:creationId xmlns:a16="http://schemas.microsoft.com/office/drawing/2014/main" id="{752C67D5-1246-47AD-8231-F5433B72905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0301367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0185A-64A9-4EE1-8633-7D583942B3E9}"/>
              </a:ext>
            </a:extLst>
          </p:cNvPr>
          <p:cNvSpPr>
            <a:spLocks noGrp="1"/>
          </p:cNvSpPr>
          <p:nvPr>
            <p:ph type="title"/>
          </p:nvPr>
        </p:nvSpPr>
        <p:spPr/>
        <p:txBody>
          <a:bodyPr/>
          <a:lstStyle/>
          <a:p>
            <a:r>
              <a:rPr lang="en-US"/>
              <a:t>Facebook Ads Costs Table | KOSÉ - 24 of 25</a:t>
            </a:r>
          </a:p>
        </p:txBody>
      </p:sp>
      <p:graphicFrame>
        <p:nvGraphicFramePr>
          <p:cNvPr id="5" name="Table Placeholder 4">
            <a:extLst>
              <a:ext uri="{FF2B5EF4-FFF2-40B4-BE49-F238E27FC236}">
                <a16:creationId xmlns:a16="http://schemas.microsoft.com/office/drawing/2014/main" id="{8FBB5771-1915-4D3D-A7C3-C6B94DAD5081}"/>
              </a:ext>
            </a:extLst>
          </p:cNvPr>
          <p:cNvGraphicFramePr>
            <a:graphicFrameLocks noGrp="1"/>
          </p:cNvGraphicFramePr>
          <p:nvPr>
            <p:ph type="tbl" sz="quarter" idx="13"/>
            <p:extLst>
              <p:ext uri="{D42A27DB-BD31-4B8C-83A1-F6EECF244321}">
                <p14:modId xmlns:p14="http://schemas.microsoft.com/office/powerpoint/2010/main" val="58438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57492596"/>
                    </a:ext>
                  </a:extLst>
                </a:gridCol>
                <a:gridCol w="411480">
                  <a:extLst>
                    <a:ext uri="{9D8B030D-6E8A-4147-A177-3AD203B41FA5}">
                      <a16:colId xmlns:a16="http://schemas.microsoft.com/office/drawing/2014/main" val="3861534787"/>
                    </a:ext>
                  </a:extLst>
                </a:gridCol>
                <a:gridCol w="411480">
                  <a:extLst>
                    <a:ext uri="{9D8B030D-6E8A-4147-A177-3AD203B41FA5}">
                      <a16:colId xmlns:a16="http://schemas.microsoft.com/office/drawing/2014/main" val="3359812382"/>
                    </a:ext>
                  </a:extLst>
                </a:gridCol>
                <a:gridCol w="411480">
                  <a:extLst>
                    <a:ext uri="{9D8B030D-6E8A-4147-A177-3AD203B41FA5}">
                      <a16:colId xmlns:a16="http://schemas.microsoft.com/office/drawing/2014/main" val="2726905521"/>
                    </a:ext>
                  </a:extLst>
                </a:gridCol>
                <a:gridCol w="411480">
                  <a:extLst>
                    <a:ext uri="{9D8B030D-6E8A-4147-A177-3AD203B41FA5}">
                      <a16:colId xmlns:a16="http://schemas.microsoft.com/office/drawing/2014/main" val="743886143"/>
                    </a:ext>
                  </a:extLst>
                </a:gridCol>
                <a:gridCol w="411480">
                  <a:extLst>
                    <a:ext uri="{9D8B030D-6E8A-4147-A177-3AD203B41FA5}">
                      <a16:colId xmlns:a16="http://schemas.microsoft.com/office/drawing/2014/main" val="1928568011"/>
                    </a:ext>
                  </a:extLst>
                </a:gridCol>
                <a:gridCol w="411480">
                  <a:extLst>
                    <a:ext uri="{9D8B030D-6E8A-4147-A177-3AD203B41FA5}">
                      <a16:colId xmlns:a16="http://schemas.microsoft.com/office/drawing/2014/main" val="892926952"/>
                    </a:ext>
                  </a:extLst>
                </a:gridCol>
                <a:gridCol w="411480">
                  <a:extLst>
                    <a:ext uri="{9D8B030D-6E8A-4147-A177-3AD203B41FA5}">
                      <a16:colId xmlns:a16="http://schemas.microsoft.com/office/drawing/2014/main" val="1881178219"/>
                    </a:ext>
                  </a:extLst>
                </a:gridCol>
                <a:gridCol w="411480">
                  <a:extLst>
                    <a:ext uri="{9D8B030D-6E8A-4147-A177-3AD203B41FA5}">
                      <a16:colId xmlns:a16="http://schemas.microsoft.com/office/drawing/2014/main" val="3563223620"/>
                    </a:ext>
                  </a:extLst>
                </a:gridCol>
                <a:gridCol w="411480">
                  <a:extLst>
                    <a:ext uri="{9D8B030D-6E8A-4147-A177-3AD203B41FA5}">
                      <a16:colId xmlns:a16="http://schemas.microsoft.com/office/drawing/2014/main" val="1835452624"/>
                    </a:ext>
                  </a:extLst>
                </a:gridCol>
                <a:gridCol w="1892807">
                  <a:extLst>
                    <a:ext uri="{9D8B030D-6E8A-4147-A177-3AD203B41FA5}">
                      <a16:colId xmlns:a16="http://schemas.microsoft.com/office/drawing/2014/main" val="312405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5336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magical and sparkling Christmas! 🎄🎅 May the joyful spirit of the holiday season fill your home with comfort, joy and laughter.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1443971668"/>
                  </a:ext>
                </a:extLst>
              </a:tr>
            </a:tbl>
          </a:graphicData>
        </a:graphic>
      </p:graphicFrame>
      <p:sp>
        <p:nvSpPr>
          <p:cNvPr id="4" name="Text Placeholder 3">
            <a:extLst>
              <a:ext uri="{FF2B5EF4-FFF2-40B4-BE49-F238E27FC236}">
                <a16:creationId xmlns:a16="http://schemas.microsoft.com/office/drawing/2014/main" id="{A24FB3A8-CC6B-4B4F-BFB8-21C694E61BE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4193732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9116F-D558-4B30-B86B-DE3FCFC00558}"/>
              </a:ext>
            </a:extLst>
          </p:cNvPr>
          <p:cNvSpPr>
            <a:spLocks noGrp="1"/>
          </p:cNvSpPr>
          <p:nvPr>
            <p:ph type="title"/>
          </p:nvPr>
        </p:nvSpPr>
        <p:spPr/>
        <p:txBody>
          <a:bodyPr/>
          <a:lstStyle/>
          <a:p>
            <a:r>
              <a:rPr lang="en-US"/>
              <a:t>Facebook Ads Costs Table | KOSÉ - 25 of 25</a:t>
            </a:r>
          </a:p>
        </p:txBody>
      </p:sp>
      <p:graphicFrame>
        <p:nvGraphicFramePr>
          <p:cNvPr id="5" name="Table Placeholder 4">
            <a:extLst>
              <a:ext uri="{FF2B5EF4-FFF2-40B4-BE49-F238E27FC236}">
                <a16:creationId xmlns:a16="http://schemas.microsoft.com/office/drawing/2014/main" id="{49DCAB74-FD67-4823-B5BB-22DCDC08C4EE}"/>
              </a:ext>
            </a:extLst>
          </p:cNvPr>
          <p:cNvGraphicFramePr>
            <a:graphicFrameLocks noGrp="1"/>
          </p:cNvGraphicFramePr>
          <p:nvPr>
            <p:ph type="tbl" sz="quarter" idx="13"/>
            <p:extLst>
              <p:ext uri="{D42A27DB-BD31-4B8C-83A1-F6EECF244321}">
                <p14:modId xmlns:p14="http://schemas.microsoft.com/office/powerpoint/2010/main" val="207550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74542477"/>
                    </a:ext>
                  </a:extLst>
                </a:gridCol>
                <a:gridCol w="411480">
                  <a:extLst>
                    <a:ext uri="{9D8B030D-6E8A-4147-A177-3AD203B41FA5}">
                      <a16:colId xmlns:a16="http://schemas.microsoft.com/office/drawing/2014/main" val="3722115096"/>
                    </a:ext>
                  </a:extLst>
                </a:gridCol>
                <a:gridCol w="411480">
                  <a:extLst>
                    <a:ext uri="{9D8B030D-6E8A-4147-A177-3AD203B41FA5}">
                      <a16:colId xmlns:a16="http://schemas.microsoft.com/office/drawing/2014/main" val="4231375123"/>
                    </a:ext>
                  </a:extLst>
                </a:gridCol>
                <a:gridCol w="411480">
                  <a:extLst>
                    <a:ext uri="{9D8B030D-6E8A-4147-A177-3AD203B41FA5}">
                      <a16:colId xmlns:a16="http://schemas.microsoft.com/office/drawing/2014/main" val="3191463364"/>
                    </a:ext>
                  </a:extLst>
                </a:gridCol>
                <a:gridCol w="411480">
                  <a:extLst>
                    <a:ext uri="{9D8B030D-6E8A-4147-A177-3AD203B41FA5}">
                      <a16:colId xmlns:a16="http://schemas.microsoft.com/office/drawing/2014/main" val="4146581169"/>
                    </a:ext>
                  </a:extLst>
                </a:gridCol>
                <a:gridCol w="411480">
                  <a:extLst>
                    <a:ext uri="{9D8B030D-6E8A-4147-A177-3AD203B41FA5}">
                      <a16:colId xmlns:a16="http://schemas.microsoft.com/office/drawing/2014/main" val="4277414154"/>
                    </a:ext>
                  </a:extLst>
                </a:gridCol>
                <a:gridCol w="411480">
                  <a:extLst>
                    <a:ext uri="{9D8B030D-6E8A-4147-A177-3AD203B41FA5}">
                      <a16:colId xmlns:a16="http://schemas.microsoft.com/office/drawing/2014/main" val="1284664458"/>
                    </a:ext>
                  </a:extLst>
                </a:gridCol>
                <a:gridCol w="411480">
                  <a:extLst>
                    <a:ext uri="{9D8B030D-6E8A-4147-A177-3AD203B41FA5}">
                      <a16:colId xmlns:a16="http://schemas.microsoft.com/office/drawing/2014/main" val="2032190186"/>
                    </a:ext>
                  </a:extLst>
                </a:gridCol>
                <a:gridCol w="411480">
                  <a:extLst>
                    <a:ext uri="{9D8B030D-6E8A-4147-A177-3AD203B41FA5}">
                      <a16:colId xmlns:a16="http://schemas.microsoft.com/office/drawing/2014/main" val="2770859051"/>
                    </a:ext>
                  </a:extLst>
                </a:gridCol>
                <a:gridCol w="411480">
                  <a:extLst>
                    <a:ext uri="{9D8B030D-6E8A-4147-A177-3AD203B41FA5}">
                      <a16:colId xmlns:a16="http://schemas.microsoft.com/office/drawing/2014/main" val="1260769282"/>
                    </a:ext>
                  </a:extLst>
                </a:gridCol>
                <a:gridCol w="1892807">
                  <a:extLst>
                    <a:ext uri="{9D8B030D-6E8A-4147-A177-3AD203B41FA5}">
                      <a16:colId xmlns:a16="http://schemas.microsoft.com/office/drawing/2014/main" val="267573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4955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- 2019-12-12 23:00:15</a:t>
                      </a:r>
                      <a:r>
                        <a:rPr kumimoji="0" lang="en-US" sz="1000" b="0" i="0" u="none" strike="noStrike" kern="1200" cap="none" spc="0" normalizeH="0" baseline="0" noProof="0">
                          <a:ln>
                            <a:noFill/>
                          </a:ln>
                          <a:solidFill>
                            <a:prstClr val="black"/>
                          </a:solidFill>
                          <a:effectLst/>
                          <a:uLnTx/>
                          <a:uFillTx/>
                          <a:latin typeface="+mn-lt"/>
                          <a:ea typeface="+mn-ea"/>
                          <a:cs typeface="+mn-cs"/>
                        </a:rPr>
                        <a:t>
 🕚 13 Dec ONLY [FLASH SALE  11AM - 3PM] 🕒
Think you missed out on our Flash Sale just now? Here comes the second wave! Add your favourites to cart &amp; checkout before 3PM today from KOSÉ Lazmall. You can enjoy the Gift With Purchase worth RM155 while stocks last.
Go go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(Actual) 12.12 Catalogue Sales - Lower Funnel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25-34; Lookalike (3%) - full archive of form 4795171 on 2019-09-25, full archive of form 5114045 on 2019-12-10, full archive of form 4795171 on 2019-12-10, MEMBER.FILTER (1)_Data list, Lookalike (1%) - full archive of form 4795171 on 2019-12-10, Lookalike (1% to 3%) - full archive of form 4795171 on 2019-12-10, Lookalike (1%) - MEMBER.FILTER (1)_Data list, Lookalike (1% to 3%) - MEMBER.FILTER (1)_Data list, Lookalike (1%) - full archive of form 5114045 on 2019-12-10 or Lookalike (1% to 3%) - full archive of form 5114045 on 2019-12-10</a:t>
                      </a:r>
                    </a:p>
                  </a:txBody>
                  <a:tcPr/>
                </a:tc>
                <a:extLst>
                  <a:ext uri="{0D108BD9-81ED-4DB2-BD59-A6C34878D82A}">
                    <a16:rowId xmlns:a16="http://schemas.microsoft.com/office/drawing/2014/main" val="3633350448"/>
                  </a:ext>
                </a:extLst>
              </a:tr>
            </a:tbl>
          </a:graphicData>
        </a:graphic>
      </p:graphicFrame>
      <p:sp>
        <p:nvSpPr>
          <p:cNvPr id="4" name="Text Placeholder 3">
            <a:extLst>
              <a:ext uri="{FF2B5EF4-FFF2-40B4-BE49-F238E27FC236}">
                <a16:creationId xmlns:a16="http://schemas.microsoft.com/office/drawing/2014/main" id="{4EAD2BFF-3ED4-46B3-942C-68EE8543669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6575575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E2A8A-B209-4D30-94C8-2945FCCF5C83}"/>
              </a:ext>
            </a:extLst>
          </p:cNvPr>
          <p:cNvSpPr>
            <a:spLocks noGrp="1"/>
          </p:cNvSpPr>
          <p:nvPr>
            <p:ph type="title"/>
          </p:nvPr>
        </p:nvSpPr>
        <p:spPr/>
        <p:txBody>
          <a:bodyPr/>
          <a:lstStyle/>
          <a:p>
            <a:r>
              <a:rPr lang="en-US"/>
              <a:t>Facebook Ads Performance Table | KOSÉ - 1 of 26</a:t>
            </a:r>
          </a:p>
        </p:txBody>
      </p:sp>
      <p:graphicFrame>
        <p:nvGraphicFramePr>
          <p:cNvPr id="5" name="Table Placeholder 4">
            <a:extLst>
              <a:ext uri="{FF2B5EF4-FFF2-40B4-BE49-F238E27FC236}">
                <a16:creationId xmlns:a16="http://schemas.microsoft.com/office/drawing/2014/main" id="{88B3D777-4943-45B6-B550-C41C2F31666A}"/>
              </a:ext>
            </a:extLst>
          </p:cNvPr>
          <p:cNvGraphicFramePr>
            <a:graphicFrameLocks noGrp="1"/>
          </p:cNvGraphicFramePr>
          <p:nvPr>
            <p:ph type="tbl" sz="quarter" idx="13"/>
            <p:extLst>
              <p:ext uri="{D42A27DB-BD31-4B8C-83A1-F6EECF244321}">
                <p14:modId xmlns:p14="http://schemas.microsoft.com/office/powerpoint/2010/main" val="2385381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56003912"/>
                    </a:ext>
                  </a:extLst>
                </a:gridCol>
                <a:gridCol w="329184">
                  <a:extLst>
                    <a:ext uri="{9D8B030D-6E8A-4147-A177-3AD203B41FA5}">
                      <a16:colId xmlns:a16="http://schemas.microsoft.com/office/drawing/2014/main" val="2326143509"/>
                    </a:ext>
                  </a:extLst>
                </a:gridCol>
                <a:gridCol w="329184">
                  <a:extLst>
                    <a:ext uri="{9D8B030D-6E8A-4147-A177-3AD203B41FA5}">
                      <a16:colId xmlns:a16="http://schemas.microsoft.com/office/drawing/2014/main" val="1804676002"/>
                    </a:ext>
                  </a:extLst>
                </a:gridCol>
                <a:gridCol w="329184">
                  <a:extLst>
                    <a:ext uri="{9D8B030D-6E8A-4147-A177-3AD203B41FA5}">
                      <a16:colId xmlns:a16="http://schemas.microsoft.com/office/drawing/2014/main" val="128826271"/>
                    </a:ext>
                  </a:extLst>
                </a:gridCol>
                <a:gridCol w="329184">
                  <a:extLst>
                    <a:ext uri="{9D8B030D-6E8A-4147-A177-3AD203B41FA5}">
                      <a16:colId xmlns:a16="http://schemas.microsoft.com/office/drawing/2014/main" val="130721838"/>
                    </a:ext>
                  </a:extLst>
                </a:gridCol>
                <a:gridCol w="329184">
                  <a:extLst>
                    <a:ext uri="{9D8B030D-6E8A-4147-A177-3AD203B41FA5}">
                      <a16:colId xmlns:a16="http://schemas.microsoft.com/office/drawing/2014/main" val="4059892017"/>
                    </a:ext>
                  </a:extLst>
                </a:gridCol>
                <a:gridCol w="329184">
                  <a:extLst>
                    <a:ext uri="{9D8B030D-6E8A-4147-A177-3AD203B41FA5}">
                      <a16:colId xmlns:a16="http://schemas.microsoft.com/office/drawing/2014/main" val="1932775579"/>
                    </a:ext>
                  </a:extLst>
                </a:gridCol>
                <a:gridCol w="329184">
                  <a:extLst>
                    <a:ext uri="{9D8B030D-6E8A-4147-A177-3AD203B41FA5}">
                      <a16:colId xmlns:a16="http://schemas.microsoft.com/office/drawing/2014/main" val="3380259637"/>
                    </a:ext>
                  </a:extLst>
                </a:gridCol>
                <a:gridCol w="329184">
                  <a:extLst>
                    <a:ext uri="{9D8B030D-6E8A-4147-A177-3AD203B41FA5}">
                      <a16:colId xmlns:a16="http://schemas.microsoft.com/office/drawing/2014/main" val="582309600"/>
                    </a:ext>
                  </a:extLst>
                </a:gridCol>
                <a:gridCol w="329184">
                  <a:extLst>
                    <a:ext uri="{9D8B030D-6E8A-4147-A177-3AD203B41FA5}">
                      <a16:colId xmlns:a16="http://schemas.microsoft.com/office/drawing/2014/main" val="2832240118"/>
                    </a:ext>
                  </a:extLst>
                </a:gridCol>
                <a:gridCol w="329184">
                  <a:extLst>
                    <a:ext uri="{9D8B030D-6E8A-4147-A177-3AD203B41FA5}">
                      <a16:colId xmlns:a16="http://schemas.microsoft.com/office/drawing/2014/main" val="2315371471"/>
                    </a:ext>
                  </a:extLst>
                </a:gridCol>
                <a:gridCol w="329184">
                  <a:extLst>
                    <a:ext uri="{9D8B030D-6E8A-4147-A177-3AD203B41FA5}">
                      <a16:colId xmlns:a16="http://schemas.microsoft.com/office/drawing/2014/main" val="3180185413"/>
                    </a:ext>
                  </a:extLst>
                </a:gridCol>
                <a:gridCol w="329184">
                  <a:extLst>
                    <a:ext uri="{9D8B030D-6E8A-4147-A177-3AD203B41FA5}">
                      <a16:colId xmlns:a16="http://schemas.microsoft.com/office/drawing/2014/main" val="3019240337"/>
                    </a:ext>
                  </a:extLst>
                </a:gridCol>
                <a:gridCol w="329184">
                  <a:extLst>
                    <a:ext uri="{9D8B030D-6E8A-4147-A177-3AD203B41FA5}">
                      <a16:colId xmlns:a16="http://schemas.microsoft.com/office/drawing/2014/main" val="3676395286"/>
                    </a:ext>
                  </a:extLst>
                </a:gridCol>
                <a:gridCol w="329184">
                  <a:extLst>
                    <a:ext uri="{9D8B030D-6E8A-4147-A177-3AD203B41FA5}">
                      <a16:colId xmlns:a16="http://schemas.microsoft.com/office/drawing/2014/main" val="2818694974"/>
                    </a:ext>
                  </a:extLst>
                </a:gridCol>
                <a:gridCol w="329184">
                  <a:extLst>
                    <a:ext uri="{9D8B030D-6E8A-4147-A177-3AD203B41FA5}">
                      <a16:colId xmlns:a16="http://schemas.microsoft.com/office/drawing/2014/main" val="1910281295"/>
                    </a:ext>
                  </a:extLst>
                </a:gridCol>
                <a:gridCol w="329184">
                  <a:extLst>
                    <a:ext uri="{9D8B030D-6E8A-4147-A177-3AD203B41FA5}">
                      <a16:colId xmlns:a16="http://schemas.microsoft.com/office/drawing/2014/main" val="2383228830"/>
                    </a:ext>
                  </a:extLst>
                </a:gridCol>
                <a:gridCol w="1399032">
                  <a:extLst>
                    <a:ext uri="{9D8B030D-6E8A-4147-A177-3AD203B41FA5}">
                      <a16:colId xmlns:a16="http://schemas.microsoft.com/office/drawing/2014/main" val="1496155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734986065"/>
                  </a:ext>
                </a:extLst>
              </a:tr>
            </a:tbl>
          </a:graphicData>
        </a:graphic>
      </p:graphicFrame>
      <p:sp>
        <p:nvSpPr>
          <p:cNvPr id="4" name="Text Placeholder 3">
            <a:extLst>
              <a:ext uri="{FF2B5EF4-FFF2-40B4-BE49-F238E27FC236}">
                <a16:creationId xmlns:a16="http://schemas.microsoft.com/office/drawing/2014/main" id="{7483D34F-6B60-48F7-9D1C-C42C51F573DC}"/>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1374238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BF2C3-1CA7-48F9-B4EB-AFFA77D8AA74}"/>
              </a:ext>
            </a:extLst>
          </p:cNvPr>
          <p:cNvSpPr>
            <a:spLocks noGrp="1"/>
          </p:cNvSpPr>
          <p:nvPr>
            <p:ph type="title"/>
          </p:nvPr>
        </p:nvSpPr>
        <p:spPr/>
        <p:txBody>
          <a:bodyPr/>
          <a:lstStyle/>
          <a:p>
            <a:r>
              <a:rPr lang="en-US"/>
              <a:t>Facebook Ads Performance Table | KOSÉ - 2 of 26</a:t>
            </a:r>
          </a:p>
        </p:txBody>
      </p:sp>
      <p:graphicFrame>
        <p:nvGraphicFramePr>
          <p:cNvPr id="5" name="Table Placeholder 4">
            <a:extLst>
              <a:ext uri="{FF2B5EF4-FFF2-40B4-BE49-F238E27FC236}">
                <a16:creationId xmlns:a16="http://schemas.microsoft.com/office/drawing/2014/main" id="{08074FFF-A30B-444F-9FB7-B32C7E1AB46C}"/>
              </a:ext>
            </a:extLst>
          </p:cNvPr>
          <p:cNvGraphicFramePr>
            <a:graphicFrameLocks noGrp="1"/>
          </p:cNvGraphicFramePr>
          <p:nvPr>
            <p:ph type="tbl" sz="quarter" idx="13"/>
            <p:extLst>
              <p:ext uri="{D42A27DB-BD31-4B8C-83A1-F6EECF244321}">
                <p14:modId xmlns:p14="http://schemas.microsoft.com/office/powerpoint/2010/main" val="26163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76609002"/>
                    </a:ext>
                  </a:extLst>
                </a:gridCol>
                <a:gridCol w="329184">
                  <a:extLst>
                    <a:ext uri="{9D8B030D-6E8A-4147-A177-3AD203B41FA5}">
                      <a16:colId xmlns:a16="http://schemas.microsoft.com/office/drawing/2014/main" val="2486354622"/>
                    </a:ext>
                  </a:extLst>
                </a:gridCol>
                <a:gridCol w="329184">
                  <a:extLst>
                    <a:ext uri="{9D8B030D-6E8A-4147-A177-3AD203B41FA5}">
                      <a16:colId xmlns:a16="http://schemas.microsoft.com/office/drawing/2014/main" val="3188177577"/>
                    </a:ext>
                  </a:extLst>
                </a:gridCol>
                <a:gridCol w="329184">
                  <a:extLst>
                    <a:ext uri="{9D8B030D-6E8A-4147-A177-3AD203B41FA5}">
                      <a16:colId xmlns:a16="http://schemas.microsoft.com/office/drawing/2014/main" val="748135666"/>
                    </a:ext>
                  </a:extLst>
                </a:gridCol>
                <a:gridCol w="329184">
                  <a:extLst>
                    <a:ext uri="{9D8B030D-6E8A-4147-A177-3AD203B41FA5}">
                      <a16:colId xmlns:a16="http://schemas.microsoft.com/office/drawing/2014/main" val="3497731461"/>
                    </a:ext>
                  </a:extLst>
                </a:gridCol>
                <a:gridCol w="329184">
                  <a:extLst>
                    <a:ext uri="{9D8B030D-6E8A-4147-A177-3AD203B41FA5}">
                      <a16:colId xmlns:a16="http://schemas.microsoft.com/office/drawing/2014/main" val="2640078784"/>
                    </a:ext>
                  </a:extLst>
                </a:gridCol>
                <a:gridCol w="329184">
                  <a:extLst>
                    <a:ext uri="{9D8B030D-6E8A-4147-A177-3AD203B41FA5}">
                      <a16:colId xmlns:a16="http://schemas.microsoft.com/office/drawing/2014/main" val="2378018471"/>
                    </a:ext>
                  </a:extLst>
                </a:gridCol>
                <a:gridCol w="329184">
                  <a:extLst>
                    <a:ext uri="{9D8B030D-6E8A-4147-A177-3AD203B41FA5}">
                      <a16:colId xmlns:a16="http://schemas.microsoft.com/office/drawing/2014/main" val="32616239"/>
                    </a:ext>
                  </a:extLst>
                </a:gridCol>
                <a:gridCol w="329184">
                  <a:extLst>
                    <a:ext uri="{9D8B030D-6E8A-4147-A177-3AD203B41FA5}">
                      <a16:colId xmlns:a16="http://schemas.microsoft.com/office/drawing/2014/main" val="2500231206"/>
                    </a:ext>
                  </a:extLst>
                </a:gridCol>
                <a:gridCol w="329184">
                  <a:extLst>
                    <a:ext uri="{9D8B030D-6E8A-4147-A177-3AD203B41FA5}">
                      <a16:colId xmlns:a16="http://schemas.microsoft.com/office/drawing/2014/main" val="1512491757"/>
                    </a:ext>
                  </a:extLst>
                </a:gridCol>
                <a:gridCol w="329184">
                  <a:extLst>
                    <a:ext uri="{9D8B030D-6E8A-4147-A177-3AD203B41FA5}">
                      <a16:colId xmlns:a16="http://schemas.microsoft.com/office/drawing/2014/main" val="314968257"/>
                    </a:ext>
                  </a:extLst>
                </a:gridCol>
                <a:gridCol w="329184">
                  <a:extLst>
                    <a:ext uri="{9D8B030D-6E8A-4147-A177-3AD203B41FA5}">
                      <a16:colId xmlns:a16="http://schemas.microsoft.com/office/drawing/2014/main" val="2700482634"/>
                    </a:ext>
                  </a:extLst>
                </a:gridCol>
                <a:gridCol w="329184">
                  <a:extLst>
                    <a:ext uri="{9D8B030D-6E8A-4147-A177-3AD203B41FA5}">
                      <a16:colId xmlns:a16="http://schemas.microsoft.com/office/drawing/2014/main" val="2190153986"/>
                    </a:ext>
                  </a:extLst>
                </a:gridCol>
                <a:gridCol w="329184">
                  <a:extLst>
                    <a:ext uri="{9D8B030D-6E8A-4147-A177-3AD203B41FA5}">
                      <a16:colId xmlns:a16="http://schemas.microsoft.com/office/drawing/2014/main" val="711225881"/>
                    </a:ext>
                  </a:extLst>
                </a:gridCol>
                <a:gridCol w="329184">
                  <a:extLst>
                    <a:ext uri="{9D8B030D-6E8A-4147-A177-3AD203B41FA5}">
                      <a16:colId xmlns:a16="http://schemas.microsoft.com/office/drawing/2014/main" val="1116594282"/>
                    </a:ext>
                  </a:extLst>
                </a:gridCol>
                <a:gridCol w="329184">
                  <a:extLst>
                    <a:ext uri="{9D8B030D-6E8A-4147-A177-3AD203B41FA5}">
                      <a16:colId xmlns:a16="http://schemas.microsoft.com/office/drawing/2014/main" val="2807856970"/>
                    </a:ext>
                  </a:extLst>
                </a:gridCol>
                <a:gridCol w="329184">
                  <a:extLst>
                    <a:ext uri="{9D8B030D-6E8A-4147-A177-3AD203B41FA5}">
                      <a16:colId xmlns:a16="http://schemas.microsoft.com/office/drawing/2014/main" val="3565695701"/>
                    </a:ext>
                  </a:extLst>
                </a:gridCol>
                <a:gridCol w="1399032">
                  <a:extLst>
                    <a:ext uri="{9D8B030D-6E8A-4147-A177-3AD203B41FA5}">
                      <a16:colId xmlns:a16="http://schemas.microsoft.com/office/drawing/2014/main" val="264813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3837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- 2019-12-27 12:09:02</a:t>
                      </a:r>
                      <a:r>
                        <a:rPr kumimoji="0" lang="en-US" sz="1000" b="0" i="0" u="none" strike="noStrike" kern="1200" cap="none" spc="0" normalizeH="0" baseline="0" noProof="0">
                          <a:ln>
                            <a:noFill/>
                          </a:ln>
                          <a:solidFill>
                            <a:prstClr val="black"/>
                          </a:solidFill>
                          <a:effectLst/>
                          <a:uLnTx/>
                          <a:uFillTx/>
                          <a:latin typeface="+mn-lt"/>
                          <a:ea typeface="+mn-ea"/>
                          <a:cs typeface="+mn-cs"/>
                        </a:rPr>
                        <a:t>
 Have yourself a merry little INFINITY Royal Flower Collection compact powder painted with colours of the holiday season. 🎄⁠
⁠
#kosemy #kosemalaysia #xmas #christmas #delightfulchristmas #infinity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10%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2780126838"/>
                  </a:ext>
                </a:extLst>
              </a:tr>
            </a:tbl>
          </a:graphicData>
        </a:graphic>
      </p:graphicFrame>
      <p:sp>
        <p:nvSpPr>
          <p:cNvPr id="4" name="Text Placeholder 3">
            <a:extLst>
              <a:ext uri="{FF2B5EF4-FFF2-40B4-BE49-F238E27FC236}">
                <a16:creationId xmlns:a16="http://schemas.microsoft.com/office/drawing/2014/main" id="{A2296118-B33F-4645-B0A1-2286FB7B27B3}"/>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478757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8E96A-A364-472C-8C91-B49CF47617A5}"/>
              </a:ext>
            </a:extLst>
          </p:cNvPr>
          <p:cNvSpPr>
            <a:spLocks noGrp="1"/>
          </p:cNvSpPr>
          <p:nvPr>
            <p:ph type="title"/>
          </p:nvPr>
        </p:nvSpPr>
        <p:spPr/>
        <p:txBody>
          <a:bodyPr/>
          <a:lstStyle/>
          <a:p>
            <a:r>
              <a:rPr lang="en-US"/>
              <a:t>Facebook Ads Performance Table | KOSÉ - 3 of 26</a:t>
            </a:r>
          </a:p>
        </p:txBody>
      </p:sp>
      <p:graphicFrame>
        <p:nvGraphicFramePr>
          <p:cNvPr id="5" name="Table Placeholder 4">
            <a:extLst>
              <a:ext uri="{FF2B5EF4-FFF2-40B4-BE49-F238E27FC236}">
                <a16:creationId xmlns:a16="http://schemas.microsoft.com/office/drawing/2014/main" id="{D74F3A82-9070-4D39-8DB4-36D4E5EE4BB0}"/>
              </a:ext>
            </a:extLst>
          </p:cNvPr>
          <p:cNvGraphicFramePr>
            <a:graphicFrameLocks noGrp="1"/>
          </p:cNvGraphicFramePr>
          <p:nvPr>
            <p:ph type="tbl" sz="quarter" idx="13"/>
            <p:extLst>
              <p:ext uri="{D42A27DB-BD31-4B8C-83A1-F6EECF244321}">
                <p14:modId xmlns:p14="http://schemas.microsoft.com/office/powerpoint/2010/main" val="548858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95919429"/>
                    </a:ext>
                  </a:extLst>
                </a:gridCol>
                <a:gridCol w="329184">
                  <a:extLst>
                    <a:ext uri="{9D8B030D-6E8A-4147-A177-3AD203B41FA5}">
                      <a16:colId xmlns:a16="http://schemas.microsoft.com/office/drawing/2014/main" val="713316206"/>
                    </a:ext>
                  </a:extLst>
                </a:gridCol>
                <a:gridCol w="329184">
                  <a:extLst>
                    <a:ext uri="{9D8B030D-6E8A-4147-A177-3AD203B41FA5}">
                      <a16:colId xmlns:a16="http://schemas.microsoft.com/office/drawing/2014/main" val="1968517454"/>
                    </a:ext>
                  </a:extLst>
                </a:gridCol>
                <a:gridCol w="329184">
                  <a:extLst>
                    <a:ext uri="{9D8B030D-6E8A-4147-A177-3AD203B41FA5}">
                      <a16:colId xmlns:a16="http://schemas.microsoft.com/office/drawing/2014/main" val="1683475484"/>
                    </a:ext>
                  </a:extLst>
                </a:gridCol>
                <a:gridCol w="329184">
                  <a:extLst>
                    <a:ext uri="{9D8B030D-6E8A-4147-A177-3AD203B41FA5}">
                      <a16:colId xmlns:a16="http://schemas.microsoft.com/office/drawing/2014/main" val="1431690981"/>
                    </a:ext>
                  </a:extLst>
                </a:gridCol>
                <a:gridCol w="329184">
                  <a:extLst>
                    <a:ext uri="{9D8B030D-6E8A-4147-A177-3AD203B41FA5}">
                      <a16:colId xmlns:a16="http://schemas.microsoft.com/office/drawing/2014/main" val="2926732519"/>
                    </a:ext>
                  </a:extLst>
                </a:gridCol>
                <a:gridCol w="329184">
                  <a:extLst>
                    <a:ext uri="{9D8B030D-6E8A-4147-A177-3AD203B41FA5}">
                      <a16:colId xmlns:a16="http://schemas.microsoft.com/office/drawing/2014/main" val="1367080669"/>
                    </a:ext>
                  </a:extLst>
                </a:gridCol>
                <a:gridCol w="329184">
                  <a:extLst>
                    <a:ext uri="{9D8B030D-6E8A-4147-A177-3AD203B41FA5}">
                      <a16:colId xmlns:a16="http://schemas.microsoft.com/office/drawing/2014/main" val="4273833502"/>
                    </a:ext>
                  </a:extLst>
                </a:gridCol>
                <a:gridCol w="329184">
                  <a:extLst>
                    <a:ext uri="{9D8B030D-6E8A-4147-A177-3AD203B41FA5}">
                      <a16:colId xmlns:a16="http://schemas.microsoft.com/office/drawing/2014/main" val="1251507121"/>
                    </a:ext>
                  </a:extLst>
                </a:gridCol>
                <a:gridCol w="329184">
                  <a:extLst>
                    <a:ext uri="{9D8B030D-6E8A-4147-A177-3AD203B41FA5}">
                      <a16:colId xmlns:a16="http://schemas.microsoft.com/office/drawing/2014/main" val="1905651083"/>
                    </a:ext>
                  </a:extLst>
                </a:gridCol>
                <a:gridCol w="329184">
                  <a:extLst>
                    <a:ext uri="{9D8B030D-6E8A-4147-A177-3AD203B41FA5}">
                      <a16:colId xmlns:a16="http://schemas.microsoft.com/office/drawing/2014/main" val="3680449581"/>
                    </a:ext>
                  </a:extLst>
                </a:gridCol>
                <a:gridCol w="329184">
                  <a:extLst>
                    <a:ext uri="{9D8B030D-6E8A-4147-A177-3AD203B41FA5}">
                      <a16:colId xmlns:a16="http://schemas.microsoft.com/office/drawing/2014/main" val="1561365107"/>
                    </a:ext>
                  </a:extLst>
                </a:gridCol>
                <a:gridCol w="329184">
                  <a:extLst>
                    <a:ext uri="{9D8B030D-6E8A-4147-A177-3AD203B41FA5}">
                      <a16:colId xmlns:a16="http://schemas.microsoft.com/office/drawing/2014/main" val="2370799234"/>
                    </a:ext>
                  </a:extLst>
                </a:gridCol>
                <a:gridCol w="329184">
                  <a:extLst>
                    <a:ext uri="{9D8B030D-6E8A-4147-A177-3AD203B41FA5}">
                      <a16:colId xmlns:a16="http://schemas.microsoft.com/office/drawing/2014/main" val="1189605172"/>
                    </a:ext>
                  </a:extLst>
                </a:gridCol>
                <a:gridCol w="329184">
                  <a:extLst>
                    <a:ext uri="{9D8B030D-6E8A-4147-A177-3AD203B41FA5}">
                      <a16:colId xmlns:a16="http://schemas.microsoft.com/office/drawing/2014/main" val="2177002107"/>
                    </a:ext>
                  </a:extLst>
                </a:gridCol>
                <a:gridCol w="329184">
                  <a:extLst>
                    <a:ext uri="{9D8B030D-6E8A-4147-A177-3AD203B41FA5}">
                      <a16:colId xmlns:a16="http://schemas.microsoft.com/office/drawing/2014/main" val="2626825850"/>
                    </a:ext>
                  </a:extLst>
                </a:gridCol>
                <a:gridCol w="329184">
                  <a:extLst>
                    <a:ext uri="{9D8B030D-6E8A-4147-A177-3AD203B41FA5}">
                      <a16:colId xmlns:a16="http://schemas.microsoft.com/office/drawing/2014/main" val="2830813020"/>
                    </a:ext>
                  </a:extLst>
                </a:gridCol>
                <a:gridCol w="1399032">
                  <a:extLst>
                    <a:ext uri="{9D8B030D-6E8A-4147-A177-3AD203B41FA5}">
                      <a16:colId xmlns:a16="http://schemas.microsoft.com/office/drawing/2014/main" val="1412472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99141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- 2019-12-25 20:07:49</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Feel ‘bluetiful’ and stay ‘bluetiful’ with Save the Blue Limited Edition Sekkisei Lotion 🌊💙⁠
⁠
#kosemy #kosemalaysia #xmas #christmas #delightfulchristmas #sekkisei #savetheblue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3593176766"/>
                  </a:ext>
                </a:extLst>
              </a:tr>
            </a:tbl>
          </a:graphicData>
        </a:graphic>
      </p:graphicFrame>
      <p:sp>
        <p:nvSpPr>
          <p:cNvPr id="4" name="Text Placeholder 3">
            <a:extLst>
              <a:ext uri="{FF2B5EF4-FFF2-40B4-BE49-F238E27FC236}">
                <a16:creationId xmlns:a16="http://schemas.microsoft.com/office/drawing/2014/main" id="{07CEE14F-445B-40D3-B04E-36FA17103693}"/>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7949248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4B879-131B-4592-9878-F6A778F00EFE}"/>
              </a:ext>
            </a:extLst>
          </p:cNvPr>
          <p:cNvSpPr>
            <a:spLocks noGrp="1"/>
          </p:cNvSpPr>
          <p:nvPr>
            <p:ph type="title"/>
          </p:nvPr>
        </p:nvSpPr>
        <p:spPr/>
        <p:txBody>
          <a:bodyPr/>
          <a:lstStyle/>
          <a:p>
            <a:r>
              <a:rPr lang="en-US"/>
              <a:t>Facebook Ads Performance Table | KOSÉ - 4 of 26</a:t>
            </a:r>
          </a:p>
        </p:txBody>
      </p:sp>
      <p:graphicFrame>
        <p:nvGraphicFramePr>
          <p:cNvPr id="5" name="Table Placeholder 4">
            <a:extLst>
              <a:ext uri="{FF2B5EF4-FFF2-40B4-BE49-F238E27FC236}">
                <a16:creationId xmlns:a16="http://schemas.microsoft.com/office/drawing/2014/main" id="{75D25CC4-C182-4637-93E8-F441ADA2317A}"/>
              </a:ext>
            </a:extLst>
          </p:cNvPr>
          <p:cNvGraphicFramePr>
            <a:graphicFrameLocks noGrp="1"/>
          </p:cNvGraphicFramePr>
          <p:nvPr>
            <p:ph type="tbl" sz="quarter" idx="13"/>
            <p:extLst>
              <p:ext uri="{D42A27DB-BD31-4B8C-83A1-F6EECF244321}">
                <p14:modId xmlns:p14="http://schemas.microsoft.com/office/powerpoint/2010/main" val="242446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93869368"/>
                    </a:ext>
                  </a:extLst>
                </a:gridCol>
                <a:gridCol w="329184">
                  <a:extLst>
                    <a:ext uri="{9D8B030D-6E8A-4147-A177-3AD203B41FA5}">
                      <a16:colId xmlns:a16="http://schemas.microsoft.com/office/drawing/2014/main" val="3462761418"/>
                    </a:ext>
                  </a:extLst>
                </a:gridCol>
                <a:gridCol w="329184">
                  <a:extLst>
                    <a:ext uri="{9D8B030D-6E8A-4147-A177-3AD203B41FA5}">
                      <a16:colId xmlns:a16="http://schemas.microsoft.com/office/drawing/2014/main" val="1434050464"/>
                    </a:ext>
                  </a:extLst>
                </a:gridCol>
                <a:gridCol w="329184">
                  <a:extLst>
                    <a:ext uri="{9D8B030D-6E8A-4147-A177-3AD203B41FA5}">
                      <a16:colId xmlns:a16="http://schemas.microsoft.com/office/drawing/2014/main" val="1651202048"/>
                    </a:ext>
                  </a:extLst>
                </a:gridCol>
                <a:gridCol w="329184">
                  <a:extLst>
                    <a:ext uri="{9D8B030D-6E8A-4147-A177-3AD203B41FA5}">
                      <a16:colId xmlns:a16="http://schemas.microsoft.com/office/drawing/2014/main" val="2772175711"/>
                    </a:ext>
                  </a:extLst>
                </a:gridCol>
                <a:gridCol w="329184">
                  <a:extLst>
                    <a:ext uri="{9D8B030D-6E8A-4147-A177-3AD203B41FA5}">
                      <a16:colId xmlns:a16="http://schemas.microsoft.com/office/drawing/2014/main" val="1026787213"/>
                    </a:ext>
                  </a:extLst>
                </a:gridCol>
                <a:gridCol w="329184">
                  <a:extLst>
                    <a:ext uri="{9D8B030D-6E8A-4147-A177-3AD203B41FA5}">
                      <a16:colId xmlns:a16="http://schemas.microsoft.com/office/drawing/2014/main" val="1462093311"/>
                    </a:ext>
                  </a:extLst>
                </a:gridCol>
                <a:gridCol w="329184">
                  <a:extLst>
                    <a:ext uri="{9D8B030D-6E8A-4147-A177-3AD203B41FA5}">
                      <a16:colId xmlns:a16="http://schemas.microsoft.com/office/drawing/2014/main" val="1290193728"/>
                    </a:ext>
                  </a:extLst>
                </a:gridCol>
                <a:gridCol w="329184">
                  <a:extLst>
                    <a:ext uri="{9D8B030D-6E8A-4147-A177-3AD203B41FA5}">
                      <a16:colId xmlns:a16="http://schemas.microsoft.com/office/drawing/2014/main" val="515188072"/>
                    </a:ext>
                  </a:extLst>
                </a:gridCol>
                <a:gridCol w="329184">
                  <a:extLst>
                    <a:ext uri="{9D8B030D-6E8A-4147-A177-3AD203B41FA5}">
                      <a16:colId xmlns:a16="http://schemas.microsoft.com/office/drawing/2014/main" val="2616594614"/>
                    </a:ext>
                  </a:extLst>
                </a:gridCol>
                <a:gridCol w="329184">
                  <a:extLst>
                    <a:ext uri="{9D8B030D-6E8A-4147-A177-3AD203B41FA5}">
                      <a16:colId xmlns:a16="http://schemas.microsoft.com/office/drawing/2014/main" val="854987899"/>
                    </a:ext>
                  </a:extLst>
                </a:gridCol>
                <a:gridCol w="329184">
                  <a:extLst>
                    <a:ext uri="{9D8B030D-6E8A-4147-A177-3AD203B41FA5}">
                      <a16:colId xmlns:a16="http://schemas.microsoft.com/office/drawing/2014/main" val="3631983588"/>
                    </a:ext>
                  </a:extLst>
                </a:gridCol>
                <a:gridCol w="329184">
                  <a:extLst>
                    <a:ext uri="{9D8B030D-6E8A-4147-A177-3AD203B41FA5}">
                      <a16:colId xmlns:a16="http://schemas.microsoft.com/office/drawing/2014/main" val="1705593393"/>
                    </a:ext>
                  </a:extLst>
                </a:gridCol>
                <a:gridCol w="329184">
                  <a:extLst>
                    <a:ext uri="{9D8B030D-6E8A-4147-A177-3AD203B41FA5}">
                      <a16:colId xmlns:a16="http://schemas.microsoft.com/office/drawing/2014/main" val="3240448203"/>
                    </a:ext>
                  </a:extLst>
                </a:gridCol>
                <a:gridCol w="329184">
                  <a:extLst>
                    <a:ext uri="{9D8B030D-6E8A-4147-A177-3AD203B41FA5}">
                      <a16:colId xmlns:a16="http://schemas.microsoft.com/office/drawing/2014/main" val="3895916720"/>
                    </a:ext>
                  </a:extLst>
                </a:gridCol>
                <a:gridCol w="329184">
                  <a:extLst>
                    <a:ext uri="{9D8B030D-6E8A-4147-A177-3AD203B41FA5}">
                      <a16:colId xmlns:a16="http://schemas.microsoft.com/office/drawing/2014/main" val="2469539220"/>
                    </a:ext>
                  </a:extLst>
                </a:gridCol>
                <a:gridCol w="329184">
                  <a:extLst>
                    <a:ext uri="{9D8B030D-6E8A-4147-A177-3AD203B41FA5}">
                      <a16:colId xmlns:a16="http://schemas.microsoft.com/office/drawing/2014/main" val="1138978660"/>
                    </a:ext>
                  </a:extLst>
                </a:gridCol>
                <a:gridCol w="1399032">
                  <a:extLst>
                    <a:ext uri="{9D8B030D-6E8A-4147-A177-3AD203B41FA5}">
                      <a16:colId xmlns:a16="http://schemas.microsoft.com/office/drawing/2014/main" val="862508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45382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- 2019-12-24 19:12:48</a:t>
                      </a:r>
                      <a:r>
                        <a:rPr kumimoji="0" lang="en-US" sz="1000" b="0" i="0" u="none" strike="noStrike" kern="1200" cap="none" spc="0" normalizeH="0" baseline="0" noProof="0">
                          <a:ln>
                            <a:noFill/>
                          </a:ln>
                          <a:solidFill>
                            <a:prstClr val="black"/>
                          </a:solidFill>
                          <a:effectLst/>
                          <a:uLnTx/>
                          <a:uFillTx/>
                          <a:latin typeface="+mn-lt"/>
                          <a:ea typeface="+mn-ea"/>
                          <a:cs typeface="+mn-cs"/>
                        </a:rPr>
                        <a:t>
 Paint your lips 👄 with cheerful colours of the season with our limited edition 💄Esprique Juicy Cushion Rouge 💄!⁠
⁠
#kosemy #kosemalaysia #xmas #christmas #delightfulchristmas #esprique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3171260965"/>
                  </a:ext>
                </a:extLst>
              </a:tr>
            </a:tbl>
          </a:graphicData>
        </a:graphic>
      </p:graphicFrame>
      <p:sp>
        <p:nvSpPr>
          <p:cNvPr id="4" name="Text Placeholder 3">
            <a:extLst>
              <a:ext uri="{FF2B5EF4-FFF2-40B4-BE49-F238E27FC236}">
                <a16:creationId xmlns:a16="http://schemas.microsoft.com/office/drawing/2014/main" id="{3857DFFD-C7AD-40A9-8148-FFD8FD8A0A1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6199585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8AC8-31C9-4B2F-8D98-7018CA08B6E6}"/>
              </a:ext>
            </a:extLst>
          </p:cNvPr>
          <p:cNvSpPr>
            <a:spLocks noGrp="1"/>
          </p:cNvSpPr>
          <p:nvPr>
            <p:ph type="title"/>
          </p:nvPr>
        </p:nvSpPr>
        <p:spPr/>
        <p:txBody>
          <a:bodyPr/>
          <a:lstStyle/>
          <a:p>
            <a:r>
              <a:rPr lang="en-US"/>
              <a:t>Facebook Ads Performance Table | KOSÉ - 5 of 26</a:t>
            </a:r>
          </a:p>
        </p:txBody>
      </p:sp>
      <p:graphicFrame>
        <p:nvGraphicFramePr>
          <p:cNvPr id="5" name="Table Placeholder 4">
            <a:extLst>
              <a:ext uri="{FF2B5EF4-FFF2-40B4-BE49-F238E27FC236}">
                <a16:creationId xmlns:a16="http://schemas.microsoft.com/office/drawing/2014/main" id="{B562AF92-4B56-43DD-ADE0-476CAB97474D}"/>
              </a:ext>
            </a:extLst>
          </p:cNvPr>
          <p:cNvGraphicFramePr>
            <a:graphicFrameLocks noGrp="1"/>
          </p:cNvGraphicFramePr>
          <p:nvPr>
            <p:ph type="tbl" sz="quarter" idx="13"/>
            <p:extLst>
              <p:ext uri="{D42A27DB-BD31-4B8C-83A1-F6EECF244321}">
                <p14:modId xmlns:p14="http://schemas.microsoft.com/office/powerpoint/2010/main" val="2137552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07153604"/>
                    </a:ext>
                  </a:extLst>
                </a:gridCol>
                <a:gridCol w="329184">
                  <a:extLst>
                    <a:ext uri="{9D8B030D-6E8A-4147-A177-3AD203B41FA5}">
                      <a16:colId xmlns:a16="http://schemas.microsoft.com/office/drawing/2014/main" val="320077571"/>
                    </a:ext>
                  </a:extLst>
                </a:gridCol>
                <a:gridCol w="329184">
                  <a:extLst>
                    <a:ext uri="{9D8B030D-6E8A-4147-A177-3AD203B41FA5}">
                      <a16:colId xmlns:a16="http://schemas.microsoft.com/office/drawing/2014/main" val="2673289410"/>
                    </a:ext>
                  </a:extLst>
                </a:gridCol>
                <a:gridCol w="329184">
                  <a:extLst>
                    <a:ext uri="{9D8B030D-6E8A-4147-A177-3AD203B41FA5}">
                      <a16:colId xmlns:a16="http://schemas.microsoft.com/office/drawing/2014/main" val="1209869041"/>
                    </a:ext>
                  </a:extLst>
                </a:gridCol>
                <a:gridCol w="329184">
                  <a:extLst>
                    <a:ext uri="{9D8B030D-6E8A-4147-A177-3AD203B41FA5}">
                      <a16:colId xmlns:a16="http://schemas.microsoft.com/office/drawing/2014/main" val="3222377363"/>
                    </a:ext>
                  </a:extLst>
                </a:gridCol>
                <a:gridCol w="329184">
                  <a:extLst>
                    <a:ext uri="{9D8B030D-6E8A-4147-A177-3AD203B41FA5}">
                      <a16:colId xmlns:a16="http://schemas.microsoft.com/office/drawing/2014/main" val="1170701996"/>
                    </a:ext>
                  </a:extLst>
                </a:gridCol>
                <a:gridCol w="329184">
                  <a:extLst>
                    <a:ext uri="{9D8B030D-6E8A-4147-A177-3AD203B41FA5}">
                      <a16:colId xmlns:a16="http://schemas.microsoft.com/office/drawing/2014/main" val="4167277179"/>
                    </a:ext>
                  </a:extLst>
                </a:gridCol>
                <a:gridCol w="329184">
                  <a:extLst>
                    <a:ext uri="{9D8B030D-6E8A-4147-A177-3AD203B41FA5}">
                      <a16:colId xmlns:a16="http://schemas.microsoft.com/office/drawing/2014/main" val="3270508624"/>
                    </a:ext>
                  </a:extLst>
                </a:gridCol>
                <a:gridCol w="329184">
                  <a:extLst>
                    <a:ext uri="{9D8B030D-6E8A-4147-A177-3AD203B41FA5}">
                      <a16:colId xmlns:a16="http://schemas.microsoft.com/office/drawing/2014/main" val="3990777871"/>
                    </a:ext>
                  </a:extLst>
                </a:gridCol>
                <a:gridCol w="329184">
                  <a:extLst>
                    <a:ext uri="{9D8B030D-6E8A-4147-A177-3AD203B41FA5}">
                      <a16:colId xmlns:a16="http://schemas.microsoft.com/office/drawing/2014/main" val="668595080"/>
                    </a:ext>
                  </a:extLst>
                </a:gridCol>
                <a:gridCol w="329184">
                  <a:extLst>
                    <a:ext uri="{9D8B030D-6E8A-4147-A177-3AD203B41FA5}">
                      <a16:colId xmlns:a16="http://schemas.microsoft.com/office/drawing/2014/main" val="1452679179"/>
                    </a:ext>
                  </a:extLst>
                </a:gridCol>
                <a:gridCol w="329184">
                  <a:extLst>
                    <a:ext uri="{9D8B030D-6E8A-4147-A177-3AD203B41FA5}">
                      <a16:colId xmlns:a16="http://schemas.microsoft.com/office/drawing/2014/main" val="1084261166"/>
                    </a:ext>
                  </a:extLst>
                </a:gridCol>
                <a:gridCol w="329184">
                  <a:extLst>
                    <a:ext uri="{9D8B030D-6E8A-4147-A177-3AD203B41FA5}">
                      <a16:colId xmlns:a16="http://schemas.microsoft.com/office/drawing/2014/main" val="3429831264"/>
                    </a:ext>
                  </a:extLst>
                </a:gridCol>
                <a:gridCol w="329184">
                  <a:extLst>
                    <a:ext uri="{9D8B030D-6E8A-4147-A177-3AD203B41FA5}">
                      <a16:colId xmlns:a16="http://schemas.microsoft.com/office/drawing/2014/main" val="2086028239"/>
                    </a:ext>
                  </a:extLst>
                </a:gridCol>
                <a:gridCol w="329184">
                  <a:extLst>
                    <a:ext uri="{9D8B030D-6E8A-4147-A177-3AD203B41FA5}">
                      <a16:colId xmlns:a16="http://schemas.microsoft.com/office/drawing/2014/main" val="501792448"/>
                    </a:ext>
                  </a:extLst>
                </a:gridCol>
                <a:gridCol w="329184">
                  <a:extLst>
                    <a:ext uri="{9D8B030D-6E8A-4147-A177-3AD203B41FA5}">
                      <a16:colId xmlns:a16="http://schemas.microsoft.com/office/drawing/2014/main" val="3222369937"/>
                    </a:ext>
                  </a:extLst>
                </a:gridCol>
                <a:gridCol w="329184">
                  <a:extLst>
                    <a:ext uri="{9D8B030D-6E8A-4147-A177-3AD203B41FA5}">
                      <a16:colId xmlns:a16="http://schemas.microsoft.com/office/drawing/2014/main" val="2585198059"/>
                    </a:ext>
                  </a:extLst>
                </a:gridCol>
                <a:gridCol w="1399032">
                  <a:extLst>
                    <a:ext uri="{9D8B030D-6E8A-4147-A177-3AD203B41FA5}">
                      <a16:colId xmlns:a16="http://schemas.microsoft.com/office/drawing/2014/main" val="2743660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68637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4126078803"/>
                  </a:ext>
                </a:extLst>
              </a:tr>
            </a:tbl>
          </a:graphicData>
        </a:graphic>
      </p:graphicFrame>
      <p:sp>
        <p:nvSpPr>
          <p:cNvPr id="4" name="Text Placeholder 3">
            <a:extLst>
              <a:ext uri="{FF2B5EF4-FFF2-40B4-BE49-F238E27FC236}">
                <a16:creationId xmlns:a16="http://schemas.microsoft.com/office/drawing/2014/main" id="{A748333C-B6D3-4FA1-8BEF-0BE76BFDF4E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397537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58DFE-DFC0-4603-9948-2372AEA4DACB}"/>
              </a:ext>
            </a:extLst>
          </p:cNvPr>
          <p:cNvSpPr>
            <a:spLocks noGrp="1"/>
          </p:cNvSpPr>
          <p:nvPr>
            <p:ph type="title"/>
          </p:nvPr>
        </p:nvSpPr>
        <p:spPr/>
        <p:txBody>
          <a:bodyPr/>
          <a:lstStyle/>
          <a:p>
            <a:r>
              <a:rPr lang="en-US"/>
              <a:t>Facebook Ads Performance Table | KOSÉ - 6 of 26</a:t>
            </a:r>
          </a:p>
        </p:txBody>
      </p:sp>
      <p:graphicFrame>
        <p:nvGraphicFramePr>
          <p:cNvPr id="5" name="Table Placeholder 4">
            <a:extLst>
              <a:ext uri="{FF2B5EF4-FFF2-40B4-BE49-F238E27FC236}">
                <a16:creationId xmlns:a16="http://schemas.microsoft.com/office/drawing/2014/main" id="{18059CDF-E5FA-4CEC-99F6-8CA4F2265DCA}"/>
              </a:ext>
            </a:extLst>
          </p:cNvPr>
          <p:cNvGraphicFramePr>
            <a:graphicFrameLocks noGrp="1"/>
          </p:cNvGraphicFramePr>
          <p:nvPr>
            <p:ph type="tbl" sz="quarter" idx="13"/>
            <p:extLst>
              <p:ext uri="{D42A27DB-BD31-4B8C-83A1-F6EECF244321}">
                <p14:modId xmlns:p14="http://schemas.microsoft.com/office/powerpoint/2010/main" val="142425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52770689"/>
                    </a:ext>
                  </a:extLst>
                </a:gridCol>
                <a:gridCol w="329184">
                  <a:extLst>
                    <a:ext uri="{9D8B030D-6E8A-4147-A177-3AD203B41FA5}">
                      <a16:colId xmlns:a16="http://schemas.microsoft.com/office/drawing/2014/main" val="1677620277"/>
                    </a:ext>
                  </a:extLst>
                </a:gridCol>
                <a:gridCol w="329184">
                  <a:extLst>
                    <a:ext uri="{9D8B030D-6E8A-4147-A177-3AD203B41FA5}">
                      <a16:colId xmlns:a16="http://schemas.microsoft.com/office/drawing/2014/main" val="2600596494"/>
                    </a:ext>
                  </a:extLst>
                </a:gridCol>
                <a:gridCol w="329184">
                  <a:extLst>
                    <a:ext uri="{9D8B030D-6E8A-4147-A177-3AD203B41FA5}">
                      <a16:colId xmlns:a16="http://schemas.microsoft.com/office/drawing/2014/main" val="2719329399"/>
                    </a:ext>
                  </a:extLst>
                </a:gridCol>
                <a:gridCol w="329184">
                  <a:extLst>
                    <a:ext uri="{9D8B030D-6E8A-4147-A177-3AD203B41FA5}">
                      <a16:colId xmlns:a16="http://schemas.microsoft.com/office/drawing/2014/main" val="4012303554"/>
                    </a:ext>
                  </a:extLst>
                </a:gridCol>
                <a:gridCol w="329184">
                  <a:extLst>
                    <a:ext uri="{9D8B030D-6E8A-4147-A177-3AD203B41FA5}">
                      <a16:colId xmlns:a16="http://schemas.microsoft.com/office/drawing/2014/main" val="307337717"/>
                    </a:ext>
                  </a:extLst>
                </a:gridCol>
                <a:gridCol w="329184">
                  <a:extLst>
                    <a:ext uri="{9D8B030D-6E8A-4147-A177-3AD203B41FA5}">
                      <a16:colId xmlns:a16="http://schemas.microsoft.com/office/drawing/2014/main" val="88556529"/>
                    </a:ext>
                  </a:extLst>
                </a:gridCol>
                <a:gridCol w="329184">
                  <a:extLst>
                    <a:ext uri="{9D8B030D-6E8A-4147-A177-3AD203B41FA5}">
                      <a16:colId xmlns:a16="http://schemas.microsoft.com/office/drawing/2014/main" val="193408868"/>
                    </a:ext>
                  </a:extLst>
                </a:gridCol>
                <a:gridCol w="329184">
                  <a:extLst>
                    <a:ext uri="{9D8B030D-6E8A-4147-A177-3AD203B41FA5}">
                      <a16:colId xmlns:a16="http://schemas.microsoft.com/office/drawing/2014/main" val="1248855350"/>
                    </a:ext>
                  </a:extLst>
                </a:gridCol>
                <a:gridCol w="329184">
                  <a:extLst>
                    <a:ext uri="{9D8B030D-6E8A-4147-A177-3AD203B41FA5}">
                      <a16:colId xmlns:a16="http://schemas.microsoft.com/office/drawing/2014/main" val="1117035390"/>
                    </a:ext>
                  </a:extLst>
                </a:gridCol>
                <a:gridCol w="329184">
                  <a:extLst>
                    <a:ext uri="{9D8B030D-6E8A-4147-A177-3AD203B41FA5}">
                      <a16:colId xmlns:a16="http://schemas.microsoft.com/office/drawing/2014/main" val="1370701260"/>
                    </a:ext>
                  </a:extLst>
                </a:gridCol>
                <a:gridCol w="329184">
                  <a:extLst>
                    <a:ext uri="{9D8B030D-6E8A-4147-A177-3AD203B41FA5}">
                      <a16:colId xmlns:a16="http://schemas.microsoft.com/office/drawing/2014/main" val="146409798"/>
                    </a:ext>
                  </a:extLst>
                </a:gridCol>
                <a:gridCol w="329184">
                  <a:extLst>
                    <a:ext uri="{9D8B030D-6E8A-4147-A177-3AD203B41FA5}">
                      <a16:colId xmlns:a16="http://schemas.microsoft.com/office/drawing/2014/main" val="2017632581"/>
                    </a:ext>
                  </a:extLst>
                </a:gridCol>
                <a:gridCol w="329184">
                  <a:extLst>
                    <a:ext uri="{9D8B030D-6E8A-4147-A177-3AD203B41FA5}">
                      <a16:colId xmlns:a16="http://schemas.microsoft.com/office/drawing/2014/main" val="3636215670"/>
                    </a:ext>
                  </a:extLst>
                </a:gridCol>
                <a:gridCol w="329184">
                  <a:extLst>
                    <a:ext uri="{9D8B030D-6E8A-4147-A177-3AD203B41FA5}">
                      <a16:colId xmlns:a16="http://schemas.microsoft.com/office/drawing/2014/main" val="2954350393"/>
                    </a:ext>
                  </a:extLst>
                </a:gridCol>
                <a:gridCol w="329184">
                  <a:extLst>
                    <a:ext uri="{9D8B030D-6E8A-4147-A177-3AD203B41FA5}">
                      <a16:colId xmlns:a16="http://schemas.microsoft.com/office/drawing/2014/main" val="2443006612"/>
                    </a:ext>
                  </a:extLst>
                </a:gridCol>
                <a:gridCol w="329184">
                  <a:extLst>
                    <a:ext uri="{9D8B030D-6E8A-4147-A177-3AD203B41FA5}">
                      <a16:colId xmlns:a16="http://schemas.microsoft.com/office/drawing/2014/main" val="1002272980"/>
                    </a:ext>
                  </a:extLst>
                </a:gridCol>
                <a:gridCol w="1399032">
                  <a:extLst>
                    <a:ext uri="{9D8B030D-6E8A-4147-A177-3AD203B41FA5}">
                      <a16:colId xmlns:a16="http://schemas.microsoft.com/office/drawing/2014/main" val="3057614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44061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636065802"/>
                  </a:ext>
                </a:extLst>
              </a:tr>
            </a:tbl>
          </a:graphicData>
        </a:graphic>
      </p:graphicFrame>
      <p:sp>
        <p:nvSpPr>
          <p:cNvPr id="4" name="Text Placeholder 3">
            <a:extLst>
              <a:ext uri="{FF2B5EF4-FFF2-40B4-BE49-F238E27FC236}">
                <a16:creationId xmlns:a16="http://schemas.microsoft.com/office/drawing/2014/main" id="{428D0F65-A0AE-4E80-B4CB-08B84FB2F740}"/>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5945636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F4D99-8930-4220-AAAC-5C4CF0EC4460}"/>
              </a:ext>
            </a:extLst>
          </p:cNvPr>
          <p:cNvSpPr>
            <a:spLocks noGrp="1"/>
          </p:cNvSpPr>
          <p:nvPr>
            <p:ph type="title"/>
          </p:nvPr>
        </p:nvSpPr>
        <p:spPr/>
        <p:txBody>
          <a:bodyPr/>
          <a:lstStyle/>
          <a:p>
            <a:r>
              <a:rPr lang="en-US"/>
              <a:t>Facebook Ads Performance Table | KOSÉ - 7 of 26</a:t>
            </a:r>
          </a:p>
        </p:txBody>
      </p:sp>
      <p:graphicFrame>
        <p:nvGraphicFramePr>
          <p:cNvPr id="5" name="Table Placeholder 4">
            <a:extLst>
              <a:ext uri="{FF2B5EF4-FFF2-40B4-BE49-F238E27FC236}">
                <a16:creationId xmlns:a16="http://schemas.microsoft.com/office/drawing/2014/main" id="{75E450FC-9487-47B0-9C4F-197835BB99E7}"/>
              </a:ext>
            </a:extLst>
          </p:cNvPr>
          <p:cNvGraphicFramePr>
            <a:graphicFrameLocks noGrp="1"/>
          </p:cNvGraphicFramePr>
          <p:nvPr>
            <p:ph type="tbl" sz="quarter" idx="13"/>
            <p:extLst>
              <p:ext uri="{D42A27DB-BD31-4B8C-83A1-F6EECF244321}">
                <p14:modId xmlns:p14="http://schemas.microsoft.com/office/powerpoint/2010/main" val="1116197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95404149"/>
                    </a:ext>
                  </a:extLst>
                </a:gridCol>
                <a:gridCol w="329184">
                  <a:extLst>
                    <a:ext uri="{9D8B030D-6E8A-4147-A177-3AD203B41FA5}">
                      <a16:colId xmlns:a16="http://schemas.microsoft.com/office/drawing/2014/main" val="3448165600"/>
                    </a:ext>
                  </a:extLst>
                </a:gridCol>
                <a:gridCol w="329184">
                  <a:extLst>
                    <a:ext uri="{9D8B030D-6E8A-4147-A177-3AD203B41FA5}">
                      <a16:colId xmlns:a16="http://schemas.microsoft.com/office/drawing/2014/main" val="2092288500"/>
                    </a:ext>
                  </a:extLst>
                </a:gridCol>
                <a:gridCol w="329184">
                  <a:extLst>
                    <a:ext uri="{9D8B030D-6E8A-4147-A177-3AD203B41FA5}">
                      <a16:colId xmlns:a16="http://schemas.microsoft.com/office/drawing/2014/main" val="315697137"/>
                    </a:ext>
                  </a:extLst>
                </a:gridCol>
                <a:gridCol w="329184">
                  <a:extLst>
                    <a:ext uri="{9D8B030D-6E8A-4147-A177-3AD203B41FA5}">
                      <a16:colId xmlns:a16="http://schemas.microsoft.com/office/drawing/2014/main" val="4223910464"/>
                    </a:ext>
                  </a:extLst>
                </a:gridCol>
                <a:gridCol w="329184">
                  <a:extLst>
                    <a:ext uri="{9D8B030D-6E8A-4147-A177-3AD203B41FA5}">
                      <a16:colId xmlns:a16="http://schemas.microsoft.com/office/drawing/2014/main" val="3455307072"/>
                    </a:ext>
                  </a:extLst>
                </a:gridCol>
                <a:gridCol w="329184">
                  <a:extLst>
                    <a:ext uri="{9D8B030D-6E8A-4147-A177-3AD203B41FA5}">
                      <a16:colId xmlns:a16="http://schemas.microsoft.com/office/drawing/2014/main" val="3576989422"/>
                    </a:ext>
                  </a:extLst>
                </a:gridCol>
                <a:gridCol w="329184">
                  <a:extLst>
                    <a:ext uri="{9D8B030D-6E8A-4147-A177-3AD203B41FA5}">
                      <a16:colId xmlns:a16="http://schemas.microsoft.com/office/drawing/2014/main" val="124456556"/>
                    </a:ext>
                  </a:extLst>
                </a:gridCol>
                <a:gridCol w="329184">
                  <a:extLst>
                    <a:ext uri="{9D8B030D-6E8A-4147-A177-3AD203B41FA5}">
                      <a16:colId xmlns:a16="http://schemas.microsoft.com/office/drawing/2014/main" val="786234504"/>
                    </a:ext>
                  </a:extLst>
                </a:gridCol>
                <a:gridCol w="329184">
                  <a:extLst>
                    <a:ext uri="{9D8B030D-6E8A-4147-A177-3AD203B41FA5}">
                      <a16:colId xmlns:a16="http://schemas.microsoft.com/office/drawing/2014/main" val="3687498127"/>
                    </a:ext>
                  </a:extLst>
                </a:gridCol>
                <a:gridCol w="329184">
                  <a:extLst>
                    <a:ext uri="{9D8B030D-6E8A-4147-A177-3AD203B41FA5}">
                      <a16:colId xmlns:a16="http://schemas.microsoft.com/office/drawing/2014/main" val="356611492"/>
                    </a:ext>
                  </a:extLst>
                </a:gridCol>
                <a:gridCol w="329184">
                  <a:extLst>
                    <a:ext uri="{9D8B030D-6E8A-4147-A177-3AD203B41FA5}">
                      <a16:colId xmlns:a16="http://schemas.microsoft.com/office/drawing/2014/main" val="3210028900"/>
                    </a:ext>
                  </a:extLst>
                </a:gridCol>
                <a:gridCol w="329184">
                  <a:extLst>
                    <a:ext uri="{9D8B030D-6E8A-4147-A177-3AD203B41FA5}">
                      <a16:colId xmlns:a16="http://schemas.microsoft.com/office/drawing/2014/main" val="2068590512"/>
                    </a:ext>
                  </a:extLst>
                </a:gridCol>
                <a:gridCol w="329184">
                  <a:extLst>
                    <a:ext uri="{9D8B030D-6E8A-4147-A177-3AD203B41FA5}">
                      <a16:colId xmlns:a16="http://schemas.microsoft.com/office/drawing/2014/main" val="625782979"/>
                    </a:ext>
                  </a:extLst>
                </a:gridCol>
                <a:gridCol w="329184">
                  <a:extLst>
                    <a:ext uri="{9D8B030D-6E8A-4147-A177-3AD203B41FA5}">
                      <a16:colId xmlns:a16="http://schemas.microsoft.com/office/drawing/2014/main" val="1327204337"/>
                    </a:ext>
                  </a:extLst>
                </a:gridCol>
                <a:gridCol w="329184">
                  <a:extLst>
                    <a:ext uri="{9D8B030D-6E8A-4147-A177-3AD203B41FA5}">
                      <a16:colId xmlns:a16="http://schemas.microsoft.com/office/drawing/2014/main" val="1502183625"/>
                    </a:ext>
                  </a:extLst>
                </a:gridCol>
                <a:gridCol w="329184">
                  <a:extLst>
                    <a:ext uri="{9D8B030D-6E8A-4147-A177-3AD203B41FA5}">
                      <a16:colId xmlns:a16="http://schemas.microsoft.com/office/drawing/2014/main" val="2287431732"/>
                    </a:ext>
                  </a:extLst>
                </a:gridCol>
                <a:gridCol w="1399032">
                  <a:extLst>
                    <a:ext uri="{9D8B030D-6E8A-4147-A177-3AD203B41FA5}">
                      <a16:colId xmlns:a16="http://schemas.microsoft.com/office/drawing/2014/main" val="45484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64701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2011120873"/>
                  </a:ext>
                </a:extLst>
              </a:tr>
            </a:tbl>
          </a:graphicData>
        </a:graphic>
      </p:graphicFrame>
      <p:sp>
        <p:nvSpPr>
          <p:cNvPr id="4" name="Text Placeholder 3">
            <a:extLst>
              <a:ext uri="{FF2B5EF4-FFF2-40B4-BE49-F238E27FC236}">
                <a16:creationId xmlns:a16="http://schemas.microsoft.com/office/drawing/2014/main" id="{D298D2E4-57D1-4E26-8A25-E02FD51A7C50}"/>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0116924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13C5-AFD6-4856-AFD9-D79C59901CD2}"/>
              </a:ext>
            </a:extLst>
          </p:cNvPr>
          <p:cNvSpPr>
            <a:spLocks noGrp="1"/>
          </p:cNvSpPr>
          <p:nvPr>
            <p:ph type="title"/>
          </p:nvPr>
        </p:nvSpPr>
        <p:spPr/>
        <p:txBody>
          <a:bodyPr/>
          <a:lstStyle/>
          <a:p>
            <a:r>
              <a:rPr lang="en-US"/>
              <a:t>Facebook Ads Performance Table | KOSÉ - 8 of 26</a:t>
            </a:r>
          </a:p>
        </p:txBody>
      </p:sp>
      <p:graphicFrame>
        <p:nvGraphicFramePr>
          <p:cNvPr id="5" name="Table Placeholder 4">
            <a:extLst>
              <a:ext uri="{FF2B5EF4-FFF2-40B4-BE49-F238E27FC236}">
                <a16:creationId xmlns:a16="http://schemas.microsoft.com/office/drawing/2014/main" id="{C4309F42-8C23-421C-9C34-DD93AAF479BE}"/>
              </a:ext>
            </a:extLst>
          </p:cNvPr>
          <p:cNvGraphicFramePr>
            <a:graphicFrameLocks noGrp="1"/>
          </p:cNvGraphicFramePr>
          <p:nvPr>
            <p:ph type="tbl" sz="quarter" idx="13"/>
            <p:extLst>
              <p:ext uri="{D42A27DB-BD31-4B8C-83A1-F6EECF244321}">
                <p14:modId xmlns:p14="http://schemas.microsoft.com/office/powerpoint/2010/main" val="408546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45383578"/>
                    </a:ext>
                  </a:extLst>
                </a:gridCol>
                <a:gridCol w="329184">
                  <a:extLst>
                    <a:ext uri="{9D8B030D-6E8A-4147-A177-3AD203B41FA5}">
                      <a16:colId xmlns:a16="http://schemas.microsoft.com/office/drawing/2014/main" val="288637510"/>
                    </a:ext>
                  </a:extLst>
                </a:gridCol>
                <a:gridCol w="329184">
                  <a:extLst>
                    <a:ext uri="{9D8B030D-6E8A-4147-A177-3AD203B41FA5}">
                      <a16:colId xmlns:a16="http://schemas.microsoft.com/office/drawing/2014/main" val="636067873"/>
                    </a:ext>
                  </a:extLst>
                </a:gridCol>
                <a:gridCol w="329184">
                  <a:extLst>
                    <a:ext uri="{9D8B030D-6E8A-4147-A177-3AD203B41FA5}">
                      <a16:colId xmlns:a16="http://schemas.microsoft.com/office/drawing/2014/main" val="1347886918"/>
                    </a:ext>
                  </a:extLst>
                </a:gridCol>
                <a:gridCol w="329184">
                  <a:extLst>
                    <a:ext uri="{9D8B030D-6E8A-4147-A177-3AD203B41FA5}">
                      <a16:colId xmlns:a16="http://schemas.microsoft.com/office/drawing/2014/main" val="304652597"/>
                    </a:ext>
                  </a:extLst>
                </a:gridCol>
                <a:gridCol w="329184">
                  <a:extLst>
                    <a:ext uri="{9D8B030D-6E8A-4147-A177-3AD203B41FA5}">
                      <a16:colId xmlns:a16="http://schemas.microsoft.com/office/drawing/2014/main" val="3880327566"/>
                    </a:ext>
                  </a:extLst>
                </a:gridCol>
                <a:gridCol w="329184">
                  <a:extLst>
                    <a:ext uri="{9D8B030D-6E8A-4147-A177-3AD203B41FA5}">
                      <a16:colId xmlns:a16="http://schemas.microsoft.com/office/drawing/2014/main" val="190533207"/>
                    </a:ext>
                  </a:extLst>
                </a:gridCol>
                <a:gridCol w="329184">
                  <a:extLst>
                    <a:ext uri="{9D8B030D-6E8A-4147-A177-3AD203B41FA5}">
                      <a16:colId xmlns:a16="http://schemas.microsoft.com/office/drawing/2014/main" val="3516547676"/>
                    </a:ext>
                  </a:extLst>
                </a:gridCol>
                <a:gridCol w="329184">
                  <a:extLst>
                    <a:ext uri="{9D8B030D-6E8A-4147-A177-3AD203B41FA5}">
                      <a16:colId xmlns:a16="http://schemas.microsoft.com/office/drawing/2014/main" val="4285283755"/>
                    </a:ext>
                  </a:extLst>
                </a:gridCol>
                <a:gridCol w="329184">
                  <a:extLst>
                    <a:ext uri="{9D8B030D-6E8A-4147-A177-3AD203B41FA5}">
                      <a16:colId xmlns:a16="http://schemas.microsoft.com/office/drawing/2014/main" val="184478167"/>
                    </a:ext>
                  </a:extLst>
                </a:gridCol>
                <a:gridCol w="329184">
                  <a:extLst>
                    <a:ext uri="{9D8B030D-6E8A-4147-A177-3AD203B41FA5}">
                      <a16:colId xmlns:a16="http://schemas.microsoft.com/office/drawing/2014/main" val="1551291949"/>
                    </a:ext>
                  </a:extLst>
                </a:gridCol>
                <a:gridCol w="329184">
                  <a:extLst>
                    <a:ext uri="{9D8B030D-6E8A-4147-A177-3AD203B41FA5}">
                      <a16:colId xmlns:a16="http://schemas.microsoft.com/office/drawing/2014/main" val="2056381742"/>
                    </a:ext>
                  </a:extLst>
                </a:gridCol>
                <a:gridCol w="329184">
                  <a:extLst>
                    <a:ext uri="{9D8B030D-6E8A-4147-A177-3AD203B41FA5}">
                      <a16:colId xmlns:a16="http://schemas.microsoft.com/office/drawing/2014/main" val="1750829452"/>
                    </a:ext>
                  </a:extLst>
                </a:gridCol>
                <a:gridCol w="329184">
                  <a:extLst>
                    <a:ext uri="{9D8B030D-6E8A-4147-A177-3AD203B41FA5}">
                      <a16:colId xmlns:a16="http://schemas.microsoft.com/office/drawing/2014/main" val="2405158690"/>
                    </a:ext>
                  </a:extLst>
                </a:gridCol>
                <a:gridCol w="329184">
                  <a:extLst>
                    <a:ext uri="{9D8B030D-6E8A-4147-A177-3AD203B41FA5}">
                      <a16:colId xmlns:a16="http://schemas.microsoft.com/office/drawing/2014/main" val="3064517162"/>
                    </a:ext>
                  </a:extLst>
                </a:gridCol>
                <a:gridCol w="329184">
                  <a:extLst>
                    <a:ext uri="{9D8B030D-6E8A-4147-A177-3AD203B41FA5}">
                      <a16:colId xmlns:a16="http://schemas.microsoft.com/office/drawing/2014/main" val="1674973816"/>
                    </a:ext>
                  </a:extLst>
                </a:gridCol>
                <a:gridCol w="329184">
                  <a:extLst>
                    <a:ext uri="{9D8B030D-6E8A-4147-A177-3AD203B41FA5}">
                      <a16:colId xmlns:a16="http://schemas.microsoft.com/office/drawing/2014/main" val="2155769624"/>
                    </a:ext>
                  </a:extLst>
                </a:gridCol>
                <a:gridCol w="1399032">
                  <a:extLst>
                    <a:ext uri="{9D8B030D-6E8A-4147-A177-3AD203B41FA5}">
                      <a16:colId xmlns:a16="http://schemas.microsoft.com/office/drawing/2014/main" val="160559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814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2038342098"/>
                  </a:ext>
                </a:extLst>
              </a:tr>
            </a:tbl>
          </a:graphicData>
        </a:graphic>
      </p:graphicFrame>
      <p:sp>
        <p:nvSpPr>
          <p:cNvPr id="4" name="Text Placeholder 3">
            <a:extLst>
              <a:ext uri="{FF2B5EF4-FFF2-40B4-BE49-F238E27FC236}">
                <a16:creationId xmlns:a16="http://schemas.microsoft.com/office/drawing/2014/main" id="{D9C430B0-6754-4E06-A440-CA9001C3AEDE}"/>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7154812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1BD92-C515-4D5E-B10E-A00E61F384D6}"/>
              </a:ext>
            </a:extLst>
          </p:cNvPr>
          <p:cNvSpPr>
            <a:spLocks noGrp="1"/>
          </p:cNvSpPr>
          <p:nvPr>
            <p:ph type="title"/>
          </p:nvPr>
        </p:nvSpPr>
        <p:spPr/>
        <p:txBody>
          <a:bodyPr/>
          <a:lstStyle/>
          <a:p>
            <a:r>
              <a:rPr lang="en-US"/>
              <a:t>Facebook Ads Performance Table | KOSÉ - 9 of 26</a:t>
            </a:r>
          </a:p>
        </p:txBody>
      </p:sp>
      <p:graphicFrame>
        <p:nvGraphicFramePr>
          <p:cNvPr id="5" name="Table Placeholder 4">
            <a:extLst>
              <a:ext uri="{FF2B5EF4-FFF2-40B4-BE49-F238E27FC236}">
                <a16:creationId xmlns:a16="http://schemas.microsoft.com/office/drawing/2014/main" id="{1811A256-854A-4946-96E0-4E3CD59BCCED}"/>
              </a:ext>
            </a:extLst>
          </p:cNvPr>
          <p:cNvGraphicFramePr>
            <a:graphicFrameLocks noGrp="1"/>
          </p:cNvGraphicFramePr>
          <p:nvPr>
            <p:ph type="tbl" sz="quarter" idx="13"/>
            <p:extLst>
              <p:ext uri="{D42A27DB-BD31-4B8C-83A1-F6EECF244321}">
                <p14:modId xmlns:p14="http://schemas.microsoft.com/office/powerpoint/2010/main" val="401500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69365145"/>
                    </a:ext>
                  </a:extLst>
                </a:gridCol>
                <a:gridCol w="329184">
                  <a:extLst>
                    <a:ext uri="{9D8B030D-6E8A-4147-A177-3AD203B41FA5}">
                      <a16:colId xmlns:a16="http://schemas.microsoft.com/office/drawing/2014/main" val="2901401230"/>
                    </a:ext>
                  </a:extLst>
                </a:gridCol>
                <a:gridCol w="329184">
                  <a:extLst>
                    <a:ext uri="{9D8B030D-6E8A-4147-A177-3AD203B41FA5}">
                      <a16:colId xmlns:a16="http://schemas.microsoft.com/office/drawing/2014/main" val="4083015176"/>
                    </a:ext>
                  </a:extLst>
                </a:gridCol>
                <a:gridCol w="329184">
                  <a:extLst>
                    <a:ext uri="{9D8B030D-6E8A-4147-A177-3AD203B41FA5}">
                      <a16:colId xmlns:a16="http://schemas.microsoft.com/office/drawing/2014/main" val="3279972753"/>
                    </a:ext>
                  </a:extLst>
                </a:gridCol>
                <a:gridCol w="329184">
                  <a:extLst>
                    <a:ext uri="{9D8B030D-6E8A-4147-A177-3AD203B41FA5}">
                      <a16:colId xmlns:a16="http://schemas.microsoft.com/office/drawing/2014/main" val="2967765819"/>
                    </a:ext>
                  </a:extLst>
                </a:gridCol>
                <a:gridCol w="329184">
                  <a:extLst>
                    <a:ext uri="{9D8B030D-6E8A-4147-A177-3AD203B41FA5}">
                      <a16:colId xmlns:a16="http://schemas.microsoft.com/office/drawing/2014/main" val="1463820509"/>
                    </a:ext>
                  </a:extLst>
                </a:gridCol>
                <a:gridCol w="329184">
                  <a:extLst>
                    <a:ext uri="{9D8B030D-6E8A-4147-A177-3AD203B41FA5}">
                      <a16:colId xmlns:a16="http://schemas.microsoft.com/office/drawing/2014/main" val="1147925162"/>
                    </a:ext>
                  </a:extLst>
                </a:gridCol>
                <a:gridCol w="329184">
                  <a:extLst>
                    <a:ext uri="{9D8B030D-6E8A-4147-A177-3AD203B41FA5}">
                      <a16:colId xmlns:a16="http://schemas.microsoft.com/office/drawing/2014/main" val="1966171626"/>
                    </a:ext>
                  </a:extLst>
                </a:gridCol>
                <a:gridCol w="329184">
                  <a:extLst>
                    <a:ext uri="{9D8B030D-6E8A-4147-A177-3AD203B41FA5}">
                      <a16:colId xmlns:a16="http://schemas.microsoft.com/office/drawing/2014/main" val="2714335885"/>
                    </a:ext>
                  </a:extLst>
                </a:gridCol>
                <a:gridCol w="329184">
                  <a:extLst>
                    <a:ext uri="{9D8B030D-6E8A-4147-A177-3AD203B41FA5}">
                      <a16:colId xmlns:a16="http://schemas.microsoft.com/office/drawing/2014/main" val="2917153163"/>
                    </a:ext>
                  </a:extLst>
                </a:gridCol>
                <a:gridCol w="329184">
                  <a:extLst>
                    <a:ext uri="{9D8B030D-6E8A-4147-A177-3AD203B41FA5}">
                      <a16:colId xmlns:a16="http://schemas.microsoft.com/office/drawing/2014/main" val="405391297"/>
                    </a:ext>
                  </a:extLst>
                </a:gridCol>
                <a:gridCol w="329184">
                  <a:extLst>
                    <a:ext uri="{9D8B030D-6E8A-4147-A177-3AD203B41FA5}">
                      <a16:colId xmlns:a16="http://schemas.microsoft.com/office/drawing/2014/main" val="776856626"/>
                    </a:ext>
                  </a:extLst>
                </a:gridCol>
                <a:gridCol w="329184">
                  <a:extLst>
                    <a:ext uri="{9D8B030D-6E8A-4147-A177-3AD203B41FA5}">
                      <a16:colId xmlns:a16="http://schemas.microsoft.com/office/drawing/2014/main" val="528823595"/>
                    </a:ext>
                  </a:extLst>
                </a:gridCol>
                <a:gridCol w="329184">
                  <a:extLst>
                    <a:ext uri="{9D8B030D-6E8A-4147-A177-3AD203B41FA5}">
                      <a16:colId xmlns:a16="http://schemas.microsoft.com/office/drawing/2014/main" val="149437384"/>
                    </a:ext>
                  </a:extLst>
                </a:gridCol>
                <a:gridCol w="329184">
                  <a:extLst>
                    <a:ext uri="{9D8B030D-6E8A-4147-A177-3AD203B41FA5}">
                      <a16:colId xmlns:a16="http://schemas.microsoft.com/office/drawing/2014/main" val="409234473"/>
                    </a:ext>
                  </a:extLst>
                </a:gridCol>
                <a:gridCol w="329184">
                  <a:extLst>
                    <a:ext uri="{9D8B030D-6E8A-4147-A177-3AD203B41FA5}">
                      <a16:colId xmlns:a16="http://schemas.microsoft.com/office/drawing/2014/main" val="1155958868"/>
                    </a:ext>
                  </a:extLst>
                </a:gridCol>
                <a:gridCol w="329184">
                  <a:extLst>
                    <a:ext uri="{9D8B030D-6E8A-4147-A177-3AD203B41FA5}">
                      <a16:colId xmlns:a16="http://schemas.microsoft.com/office/drawing/2014/main" val="3161679566"/>
                    </a:ext>
                  </a:extLst>
                </a:gridCol>
                <a:gridCol w="1399032">
                  <a:extLst>
                    <a:ext uri="{9D8B030D-6E8A-4147-A177-3AD203B41FA5}">
                      <a16:colId xmlns:a16="http://schemas.microsoft.com/office/drawing/2014/main" val="118543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412716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2456203802"/>
                  </a:ext>
                </a:extLst>
              </a:tr>
            </a:tbl>
          </a:graphicData>
        </a:graphic>
      </p:graphicFrame>
      <p:sp>
        <p:nvSpPr>
          <p:cNvPr id="4" name="Text Placeholder 3">
            <a:extLst>
              <a:ext uri="{FF2B5EF4-FFF2-40B4-BE49-F238E27FC236}">
                <a16:creationId xmlns:a16="http://schemas.microsoft.com/office/drawing/2014/main" id="{C66CA380-1B43-47C3-83AF-CBB8C02562B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4888877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FC5C-1FCE-4F88-B1A6-3B1D06375B38}"/>
              </a:ext>
            </a:extLst>
          </p:cNvPr>
          <p:cNvSpPr>
            <a:spLocks noGrp="1"/>
          </p:cNvSpPr>
          <p:nvPr>
            <p:ph type="title"/>
          </p:nvPr>
        </p:nvSpPr>
        <p:spPr/>
        <p:txBody>
          <a:bodyPr/>
          <a:lstStyle/>
          <a:p>
            <a:r>
              <a:rPr lang="en-US"/>
              <a:t>Facebook Ads Performance Table | KOSÉ - 10 of 26</a:t>
            </a:r>
          </a:p>
        </p:txBody>
      </p:sp>
      <p:graphicFrame>
        <p:nvGraphicFramePr>
          <p:cNvPr id="5" name="Table Placeholder 4">
            <a:extLst>
              <a:ext uri="{FF2B5EF4-FFF2-40B4-BE49-F238E27FC236}">
                <a16:creationId xmlns:a16="http://schemas.microsoft.com/office/drawing/2014/main" id="{BEA26272-0CCE-4D1D-8578-0CBB3AC0143A}"/>
              </a:ext>
            </a:extLst>
          </p:cNvPr>
          <p:cNvGraphicFramePr>
            <a:graphicFrameLocks noGrp="1"/>
          </p:cNvGraphicFramePr>
          <p:nvPr>
            <p:ph type="tbl" sz="quarter" idx="13"/>
            <p:extLst>
              <p:ext uri="{D42A27DB-BD31-4B8C-83A1-F6EECF244321}">
                <p14:modId xmlns:p14="http://schemas.microsoft.com/office/powerpoint/2010/main" val="423885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60992901"/>
                    </a:ext>
                  </a:extLst>
                </a:gridCol>
                <a:gridCol w="329184">
                  <a:extLst>
                    <a:ext uri="{9D8B030D-6E8A-4147-A177-3AD203B41FA5}">
                      <a16:colId xmlns:a16="http://schemas.microsoft.com/office/drawing/2014/main" val="289655505"/>
                    </a:ext>
                  </a:extLst>
                </a:gridCol>
                <a:gridCol w="329184">
                  <a:extLst>
                    <a:ext uri="{9D8B030D-6E8A-4147-A177-3AD203B41FA5}">
                      <a16:colId xmlns:a16="http://schemas.microsoft.com/office/drawing/2014/main" val="1331591972"/>
                    </a:ext>
                  </a:extLst>
                </a:gridCol>
                <a:gridCol w="329184">
                  <a:extLst>
                    <a:ext uri="{9D8B030D-6E8A-4147-A177-3AD203B41FA5}">
                      <a16:colId xmlns:a16="http://schemas.microsoft.com/office/drawing/2014/main" val="1693896493"/>
                    </a:ext>
                  </a:extLst>
                </a:gridCol>
                <a:gridCol w="329184">
                  <a:extLst>
                    <a:ext uri="{9D8B030D-6E8A-4147-A177-3AD203B41FA5}">
                      <a16:colId xmlns:a16="http://schemas.microsoft.com/office/drawing/2014/main" val="3350210126"/>
                    </a:ext>
                  </a:extLst>
                </a:gridCol>
                <a:gridCol w="329184">
                  <a:extLst>
                    <a:ext uri="{9D8B030D-6E8A-4147-A177-3AD203B41FA5}">
                      <a16:colId xmlns:a16="http://schemas.microsoft.com/office/drawing/2014/main" val="379292269"/>
                    </a:ext>
                  </a:extLst>
                </a:gridCol>
                <a:gridCol w="329184">
                  <a:extLst>
                    <a:ext uri="{9D8B030D-6E8A-4147-A177-3AD203B41FA5}">
                      <a16:colId xmlns:a16="http://schemas.microsoft.com/office/drawing/2014/main" val="267775922"/>
                    </a:ext>
                  </a:extLst>
                </a:gridCol>
                <a:gridCol w="329184">
                  <a:extLst>
                    <a:ext uri="{9D8B030D-6E8A-4147-A177-3AD203B41FA5}">
                      <a16:colId xmlns:a16="http://schemas.microsoft.com/office/drawing/2014/main" val="4159618208"/>
                    </a:ext>
                  </a:extLst>
                </a:gridCol>
                <a:gridCol w="329184">
                  <a:extLst>
                    <a:ext uri="{9D8B030D-6E8A-4147-A177-3AD203B41FA5}">
                      <a16:colId xmlns:a16="http://schemas.microsoft.com/office/drawing/2014/main" val="216316076"/>
                    </a:ext>
                  </a:extLst>
                </a:gridCol>
                <a:gridCol w="329184">
                  <a:extLst>
                    <a:ext uri="{9D8B030D-6E8A-4147-A177-3AD203B41FA5}">
                      <a16:colId xmlns:a16="http://schemas.microsoft.com/office/drawing/2014/main" val="1428644393"/>
                    </a:ext>
                  </a:extLst>
                </a:gridCol>
                <a:gridCol w="329184">
                  <a:extLst>
                    <a:ext uri="{9D8B030D-6E8A-4147-A177-3AD203B41FA5}">
                      <a16:colId xmlns:a16="http://schemas.microsoft.com/office/drawing/2014/main" val="833224092"/>
                    </a:ext>
                  </a:extLst>
                </a:gridCol>
                <a:gridCol w="329184">
                  <a:extLst>
                    <a:ext uri="{9D8B030D-6E8A-4147-A177-3AD203B41FA5}">
                      <a16:colId xmlns:a16="http://schemas.microsoft.com/office/drawing/2014/main" val="3109711189"/>
                    </a:ext>
                  </a:extLst>
                </a:gridCol>
                <a:gridCol w="329184">
                  <a:extLst>
                    <a:ext uri="{9D8B030D-6E8A-4147-A177-3AD203B41FA5}">
                      <a16:colId xmlns:a16="http://schemas.microsoft.com/office/drawing/2014/main" val="3181678371"/>
                    </a:ext>
                  </a:extLst>
                </a:gridCol>
                <a:gridCol w="329184">
                  <a:extLst>
                    <a:ext uri="{9D8B030D-6E8A-4147-A177-3AD203B41FA5}">
                      <a16:colId xmlns:a16="http://schemas.microsoft.com/office/drawing/2014/main" val="623495225"/>
                    </a:ext>
                  </a:extLst>
                </a:gridCol>
                <a:gridCol w="329184">
                  <a:extLst>
                    <a:ext uri="{9D8B030D-6E8A-4147-A177-3AD203B41FA5}">
                      <a16:colId xmlns:a16="http://schemas.microsoft.com/office/drawing/2014/main" val="1522315208"/>
                    </a:ext>
                  </a:extLst>
                </a:gridCol>
                <a:gridCol w="329184">
                  <a:extLst>
                    <a:ext uri="{9D8B030D-6E8A-4147-A177-3AD203B41FA5}">
                      <a16:colId xmlns:a16="http://schemas.microsoft.com/office/drawing/2014/main" val="1553689973"/>
                    </a:ext>
                  </a:extLst>
                </a:gridCol>
                <a:gridCol w="329184">
                  <a:extLst>
                    <a:ext uri="{9D8B030D-6E8A-4147-A177-3AD203B41FA5}">
                      <a16:colId xmlns:a16="http://schemas.microsoft.com/office/drawing/2014/main" val="1755821897"/>
                    </a:ext>
                  </a:extLst>
                </a:gridCol>
                <a:gridCol w="1399032">
                  <a:extLst>
                    <a:ext uri="{9D8B030D-6E8A-4147-A177-3AD203B41FA5}">
                      <a16:colId xmlns:a16="http://schemas.microsoft.com/office/drawing/2014/main" val="738992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56766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2093775895"/>
                  </a:ext>
                </a:extLst>
              </a:tr>
            </a:tbl>
          </a:graphicData>
        </a:graphic>
      </p:graphicFrame>
      <p:sp>
        <p:nvSpPr>
          <p:cNvPr id="4" name="Text Placeholder 3">
            <a:extLst>
              <a:ext uri="{FF2B5EF4-FFF2-40B4-BE49-F238E27FC236}">
                <a16:creationId xmlns:a16="http://schemas.microsoft.com/office/drawing/2014/main" id="{70C1979A-C129-4A26-9B6F-4204A6021CD3}"/>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8501593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A06E-8941-4A8C-8378-15959862E886}"/>
              </a:ext>
            </a:extLst>
          </p:cNvPr>
          <p:cNvSpPr>
            <a:spLocks noGrp="1"/>
          </p:cNvSpPr>
          <p:nvPr>
            <p:ph type="title"/>
          </p:nvPr>
        </p:nvSpPr>
        <p:spPr/>
        <p:txBody>
          <a:bodyPr/>
          <a:lstStyle/>
          <a:p>
            <a:r>
              <a:rPr lang="en-US"/>
              <a:t>Facebook Ads Performance Table | KOSÉ - 11 of 26</a:t>
            </a:r>
          </a:p>
        </p:txBody>
      </p:sp>
      <p:graphicFrame>
        <p:nvGraphicFramePr>
          <p:cNvPr id="5" name="Table Placeholder 4">
            <a:extLst>
              <a:ext uri="{FF2B5EF4-FFF2-40B4-BE49-F238E27FC236}">
                <a16:creationId xmlns:a16="http://schemas.microsoft.com/office/drawing/2014/main" id="{B40FD172-6272-46E9-B8FA-13D5D3071037}"/>
              </a:ext>
            </a:extLst>
          </p:cNvPr>
          <p:cNvGraphicFramePr>
            <a:graphicFrameLocks noGrp="1"/>
          </p:cNvGraphicFramePr>
          <p:nvPr>
            <p:ph type="tbl" sz="quarter" idx="13"/>
            <p:extLst>
              <p:ext uri="{D42A27DB-BD31-4B8C-83A1-F6EECF244321}">
                <p14:modId xmlns:p14="http://schemas.microsoft.com/office/powerpoint/2010/main" val="2952251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32430174"/>
                    </a:ext>
                  </a:extLst>
                </a:gridCol>
                <a:gridCol w="329184">
                  <a:extLst>
                    <a:ext uri="{9D8B030D-6E8A-4147-A177-3AD203B41FA5}">
                      <a16:colId xmlns:a16="http://schemas.microsoft.com/office/drawing/2014/main" val="844346560"/>
                    </a:ext>
                  </a:extLst>
                </a:gridCol>
                <a:gridCol w="329184">
                  <a:extLst>
                    <a:ext uri="{9D8B030D-6E8A-4147-A177-3AD203B41FA5}">
                      <a16:colId xmlns:a16="http://schemas.microsoft.com/office/drawing/2014/main" val="126886363"/>
                    </a:ext>
                  </a:extLst>
                </a:gridCol>
                <a:gridCol w="329184">
                  <a:extLst>
                    <a:ext uri="{9D8B030D-6E8A-4147-A177-3AD203B41FA5}">
                      <a16:colId xmlns:a16="http://schemas.microsoft.com/office/drawing/2014/main" val="3916336576"/>
                    </a:ext>
                  </a:extLst>
                </a:gridCol>
                <a:gridCol w="329184">
                  <a:extLst>
                    <a:ext uri="{9D8B030D-6E8A-4147-A177-3AD203B41FA5}">
                      <a16:colId xmlns:a16="http://schemas.microsoft.com/office/drawing/2014/main" val="2127786382"/>
                    </a:ext>
                  </a:extLst>
                </a:gridCol>
                <a:gridCol w="329184">
                  <a:extLst>
                    <a:ext uri="{9D8B030D-6E8A-4147-A177-3AD203B41FA5}">
                      <a16:colId xmlns:a16="http://schemas.microsoft.com/office/drawing/2014/main" val="2900995620"/>
                    </a:ext>
                  </a:extLst>
                </a:gridCol>
                <a:gridCol w="329184">
                  <a:extLst>
                    <a:ext uri="{9D8B030D-6E8A-4147-A177-3AD203B41FA5}">
                      <a16:colId xmlns:a16="http://schemas.microsoft.com/office/drawing/2014/main" val="2679128569"/>
                    </a:ext>
                  </a:extLst>
                </a:gridCol>
                <a:gridCol w="329184">
                  <a:extLst>
                    <a:ext uri="{9D8B030D-6E8A-4147-A177-3AD203B41FA5}">
                      <a16:colId xmlns:a16="http://schemas.microsoft.com/office/drawing/2014/main" val="3799338976"/>
                    </a:ext>
                  </a:extLst>
                </a:gridCol>
                <a:gridCol w="329184">
                  <a:extLst>
                    <a:ext uri="{9D8B030D-6E8A-4147-A177-3AD203B41FA5}">
                      <a16:colId xmlns:a16="http://schemas.microsoft.com/office/drawing/2014/main" val="3355504567"/>
                    </a:ext>
                  </a:extLst>
                </a:gridCol>
                <a:gridCol w="329184">
                  <a:extLst>
                    <a:ext uri="{9D8B030D-6E8A-4147-A177-3AD203B41FA5}">
                      <a16:colId xmlns:a16="http://schemas.microsoft.com/office/drawing/2014/main" val="1889920187"/>
                    </a:ext>
                  </a:extLst>
                </a:gridCol>
                <a:gridCol w="329184">
                  <a:extLst>
                    <a:ext uri="{9D8B030D-6E8A-4147-A177-3AD203B41FA5}">
                      <a16:colId xmlns:a16="http://schemas.microsoft.com/office/drawing/2014/main" val="1933441095"/>
                    </a:ext>
                  </a:extLst>
                </a:gridCol>
                <a:gridCol w="329184">
                  <a:extLst>
                    <a:ext uri="{9D8B030D-6E8A-4147-A177-3AD203B41FA5}">
                      <a16:colId xmlns:a16="http://schemas.microsoft.com/office/drawing/2014/main" val="3408983512"/>
                    </a:ext>
                  </a:extLst>
                </a:gridCol>
                <a:gridCol w="329184">
                  <a:extLst>
                    <a:ext uri="{9D8B030D-6E8A-4147-A177-3AD203B41FA5}">
                      <a16:colId xmlns:a16="http://schemas.microsoft.com/office/drawing/2014/main" val="3509792012"/>
                    </a:ext>
                  </a:extLst>
                </a:gridCol>
                <a:gridCol w="329184">
                  <a:extLst>
                    <a:ext uri="{9D8B030D-6E8A-4147-A177-3AD203B41FA5}">
                      <a16:colId xmlns:a16="http://schemas.microsoft.com/office/drawing/2014/main" val="2607887079"/>
                    </a:ext>
                  </a:extLst>
                </a:gridCol>
                <a:gridCol w="329184">
                  <a:extLst>
                    <a:ext uri="{9D8B030D-6E8A-4147-A177-3AD203B41FA5}">
                      <a16:colId xmlns:a16="http://schemas.microsoft.com/office/drawing/2014/main" val="3957275107"/>
                    </a:ext>
                  </a:extLst>
                </a:gridCol>
                <a:gridCol w="329184">
                  <a:extLst>
                    <a:ext uri="{9D8B030D-6E8A-4147-A177-3AD203B41FA5}">
                      <a16:colId xmlns:a16="http://schemas.microsoft.com/office/drawing/2014/main" val="956304906"/>
                    </a:ext>
                  </a:extLst>
                </a:gridCol>
                <a:gridCol w="329184">
                  <a:extLst>
                    <a:ext uri="{9D8B030D-6E8A-4147-A177-3AD203B41FA5}">
                      <a16:colId xmlns:a16="http://schemas.microsoft.com/office/drawing/2014/main" val="1616196150"/>
                    </a:ext>
                  </a:extLst>
                </a:gridCol>
                <a:gridCol w="1399032">
                  <a:extLst>
                    <a:ext uri="{9D8B030D-6E8A-4147-A177-3AD203B41FA5}">
                      <a16:colId xmlns:a16="http://schemas.microsoft.com/office/drawing/2014/main" val="146487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53908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3519402947"/>
                  </a:ext>
                </a:extLst>
              </a:tr>
            </a:tbl>
          </a:graphicData>
        </a:graphic>
      </p:graphicFrame>
      <p:sp>
        <p:nvSpPr>
          <p:cNvPr id="4" name="Text Placeholder 3">
            <a:extLst>
              <a:ext uri="{FF2B5EF4-FFF2-40B4-BE49-F238E27FC236}">
                <a16:creationId xmlns:a16="http://schemas.microsoft.com/office/drawing/2014/main" id="{A8B62EF4-BE2F-4B66-B371-63E458C7570C}"/>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2114466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192E-6D7C-42F1-A92D-D3B9E59ED93A}"/>
              </a:ext>
            </a:extLst>
          </p:cNvPr>
          <p:cNvSpPr>
            <a:spLocks noGrp="1"/>
          </p:cNvSpPr>
          <p:nvPr>
            <p:ph type="title"/>
          </p:nvPr>
        </p:nvSpPr>
        <p:spPr/>
        <p:txBody>
          <a:bodyPr/>
          <a:lstStyle/>
          <a:p>
            <a:r>
              <a:rPr lang="en-US"/>
              <a:t>Facebook Ads Performance Table | KOSÉ - 12 of 26</a:t>
            </a:r>
          </a:p>
        </p:txBody>
      </p:sp>
      <p:graphicFrame>
        <p:nvGraphicFramePr>
          <p:cNvPr id="5" name="Table Placeholder 4">
            <a:extLst>
              <a:ext uri="{FF2B5EF4-FFF2-40B4-BE49-F238E27FC236}">
                <a16:creationId xmlns:a16="http://schemas.microsoft.com/office/drawing/2014/main" id="{FA5C8323-0DF3-439E-9B8D-B30EE374DF8E}"/>
              </a:ext>
            </a:extLst>
          </p:cNvPr>
          <p:cNvGraphicFramePr>
            <a:graphicFrameLocks noGrp="1"/>
          </p:cNvGraphicFramePr>
          <p:nvPr>
            <p:ph type="tbl" sz="quarter" idx="13"/>
            <p:extLst>
              <p:ext uri="{D42A27DB-BD31-4B8C-83A1-F6EECF244321}">
                <p14:modId xmlns:p14="http://schemas.microsoft.com/office/powerpoint/2010/main" val="363298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05754138"/>
                    </a:ext>
                  </a:extLst>
                </a:gridCol>
                <a:gridCol w="329184">
                  <a:extLst>
                    <a:ext uri="{9D8B030D-6E8A-4147-A177-3AD203B41FA5}">
                      <a16:colId xmlns:a16="http://schemas.microsoft.com/office/drawing/2014/main" val="2088773799"/>
                    </a:ext>
                  </a:extLst>
                </a:gridCol>
                <a:gridCol w="329184">
                  <a:extLst>
                    <a:ext uri="{9D8B030D-6E8A-4147-A177-3AD203B41FA5}">
                      <a16:colId xmlns:a16="http://schemas.microsoft.com/office/drawing/2014/main" val="1572553302"/>
                    </a:ext>
                  </a:extLst>
                </a:gridCol>
                <a:gridCol w="329184">
                  <a:extLst>
                    <a:ext uri="{9D8B030D-6E8A-4147-A177-3AD203B41FA5}">
                      <a16:colId xmlns:a16="http://schemas.microsoft.com/office/drawing/2014/main" val="1782335462"/>
                    </a:ext>
                  </a:extLst>
                </a:gridCol>
                <a:gridCol w="329184">
                  <a:extLst>
                    <a:ext uri="{9D8B030D-6E8A-4147-A177-3AD203B41FA5}">
                      <a16:colId xmlns:a16="http://schemas.microsoft.com/office/drawing/2014/main" val="453390640"/>
                    </a:ext>
                  </a:extLst>
                </a:gridCol>
                <a:gridCol w="329184">
                  <a:extLst>
                    <a:ext uri="{9D8B030D-6E8A-4147-A177-3AD203B41FA5}">
                      <a16:colId xmlns:a16="http://schemas.microsoft.com/office/drawing/2014/main" val="3361095281"/>
                    </a:ext>
                  </a:extLst>
                </a:gridCol>
                <a:gridCol w="329184">
                  <a:extLst>
                    <a:ext uri="{9D8B030D-6E8A-4147-A177-3AD203B41FA5}">
                      <a16:colId xmlns:a16="http://schemas.microsoft.com/office/drawing/2014/main" val="3330802047"/>
                    </a:ext>
                  </a:extLst>
                </a:gridCol>
                <a:gridCol w="329184">
                  <a:extLst>
                    <a:ext uri="{9D8B030D-6E8A-4147-A177-3AD203B41FA5}">
                      <a16:colId xmlns:a16="http://schemas.microsoft.com/office/drawing/2014/main" val="2036029751"/>
                    </a:ext>
                  </a:extLst>
                </a:gridCol>
                <a:gridCol w="329184">
                  <a:extLst>
                    <a:ext uri="{9D8B030D-6E8A-4147-A177-3AD203B41FA5}">
                      <a16:colId xmlns:a16="http://schemas.microsoft.com/office/drawing/2014/main" val="2912492987"/>
                    </a:ext>
                  </a:extLst>
                </a:gridCol>
                <a:gridCol w="329184">
                  <a:extLst>
                    <a:ext uri="{9D8B030D-6E8A-4147-A177-3AD203B41FA5}">
                      <a16:colId xmlns:a16="http://schemas.microsoft.com/office/drawing/2014/main" val="2118864792"/>
                    </a:ext>
                  </a:extLst>
                </a:gridCol>
                <a:gridCol w="329184">
                  <a:extLst>
                    <a:ext uri="{9D8B030D-6E8A-4147-A177-3AD203B41FA5}">
                      <a16:colId xmlns:a16="http://schemas.microsoft.com/office/drawing/2014/main" val="2132396582"/>
                    </a:ext>
                  </a:extLst>
                </a:gridCol>
                <a:gridCol w="329184">
                  <a:extLst>
                    <a:ext uri="{9D8B030D-6E8A-4147-A177-3AD203B41FA5}">
                      <a16:colId xmlns:a16="http://schemas.microsoft.com/office/drawing/2014/main" val="393809971"/>
                    </a:ext>
                  </a:extLst>
                </a:gridCol>
                <a:gridCol w="329184">
                  <a:extLst>
                    <a:ext uri="{9D8B030D-6E8A-4147-A177-3AD203B41FA5}">
                      <a16:colId xmlns:a16="http://schemas.microsoft.com/office/drawing/2014/main" val="2755325857"/>
                    </a:ext>
                  </a:extLst>
                </a:gridCol>
                <a:gridCol w="329184">
                  <a:extLst>
                    <a:ext uri="{9D8B030D-6E8A-4147-A177-3AD203B41FA5}">
                      <a16:colId xmlns:a16="http://schemas.microsoft.com/office/drawing/2014/main" val="3778927508"/>
                    </a:ext>
                  </a:extLst>
                </a:gridCol>
                <a:gridCol w="329184">
                  <a:extLst>
                    <a:ext uri="{9D8B030D-6E8A-4147-A177-3AD203B41FA5}">
                      <a16:colId xmlns:a16="http://schemas.microsoft.com/office/drawing/2014/main" val="3794948640"/>
                    </a:ext>
                  </a:extLst>
                </a:gridCol>
                <a:gridCol w="329184">
                  <a:extLst>
                    <a:ext uri="{9D8B030D-6E8A-4147-A177-3AD203B41FA5}">
                      <a16:colId xmlns:a16="http://schemas.microsoft.com/office/drawing/2014/main" val="262558000"/>
                    </a:ext>
                  </a:extLst>
                </a:gridCol>
                <a:gridCol w="329184">
                  <a:extLst>
                    <a:ext uri="{9D8B030D-6E8A-4147-A177-3AD203B41FA5}">
                      <a16:colId xmlns:a16="http://schemas.microsoft.com/office/drawing/2014/main" val="703207336"/>
                    </a:ext>
                  </a:extLst>
                </a:gridCol>
                <a:gridCol w="1399032">
                  <a:extLst>
                    <a:ext uri="{9D8B030D-6E8A-4147-A177-3AD203B41FA5}">
                      <a16:colId xmlns:a16="http://schemas.microsoft.com/office/drawing/2014/main" val="657064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33321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18:42:27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View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64931343"/>
                  </a:ext>
                </a:extLst>
              </a:tr>
            </a:tbl>
          </a:graphicData>
        </a:graphic>
      </p:graphicFrame>
      <p:sp>
        <p:nvSpPr>
          <p:cNvPr id="4" name="Text Placeholder 3">
            <a:extLst>
              <a:ext uri="{FF2B5EF4-FFF2-40B4-BE49-F238E27FC236}">
                <a16:creationId xmlns:a16="http://schemas.microsoft.com/office/drawing/2014/main" id="{AC9F9DAD-C868-4081-893A-35224240A86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0735294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90CB0-2721-4810-9567-16DDF1495C87}"/>
              </a:ext>
            </a:extLst>
          </p:cNvPr>
          <p:cNvSpPr>
            <a:spLocks noGrp="1"/>
          </p:cNvSpPr>
          <p:nvPr>
            <p:ph type="title"/>
          </p:nvPr>
        </p:nvSpPr>
        <p:spPr/>
        <p:txBody>
          <a:bodyPr/>
          <a:lstStyle/>
          <a:p>
            <a:r>
              <a:rPr lang="en-US"/>
              <a:t>Facebook Ads Performance Table | KOSÉ - 13 of 26</a:t>
            </a:r>
          </a:p>
        </p:txBody>
      </p:sp>
      <p:graphicFrame>
        <p:nvGraphicFramePr>
          <p:cNvPr id="5" name="Table Placeholder 4">
            <a:extLst>
              <a:ext uri="{FF2B5EF4-FFF2-40B4-BE49-F238E27FC236}">
                <a16:creationId xmlns:a16="http://schemas.microsoft.com/office/drawing/2014/main" id="{FF74DFBF-8FC6-421B-B66D-8FE28F1E28B0}"/>
              </a:ext>
            </a:extLst>
          </p:cNvPr>
          <p:cNvGraphicFramePr>
            <a:graphicFrameLocks noGrp="1"/>
          </p:cNvGraphicFramePr>
          <p:nvPr>
            <p:ph type="tbl" sz="quarter" idx="13"/>
            <p:extLst>
              <p:ext uri="{D42A27DB-BD31-4B8C-83A1-F6EECF244321}">
                <p14:modId xmlns:p14="http://schemas.microsoft.com/office/powerpoint/2010/main" val="286597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39451690"/>
                    </a:ext>
                  </a:extLst>
                </a:gridCol>
                <a:gridCol w="329184">
                  <a:extLst>
                    <a:ext uri="{9D8B030D-6E8A-4147-A177-3AD203B41FA5}">
                      <a16:colId xmlns:a16="http://schemas.microsoft.com/office/drawing/2014/main" val="2977219579"/>
                    </a:ext>
                  </a:extLst>
                </a:gridCol>
                <a:gridCol w="329184">
                  <a:extLst>
                    <a:ext uri="{9D8B030D-6E8A-4147-A177-3AD203B41FA5}">
                      <a16:colId xmlns:a16="http://schemas.microsoft.com/office/drawing/2014/main" val="2381914408"/>
                    </a:ext>
                  </a:extLst>
                </a:gridCol>
                <a:gridCol w="329184">
                  <a:extLst>
                    <a:ext uri="{9D8B030D-6E8A-4147-A177-3AD203B41FA5}">
                      <a16:colId xmlns:a16="http://schemas.microsoft.com/office/drawing/2014/main" val="733552082"/>
                    </a:ext>
                  </a:extLst>
                </a:gridCol>
                <a:gridCol w="329184">
                  <a:extLst>
                    <a:ext uri="{9D8B030D-6E8A-4147-A177-3AD203B41FA5}">
                      <a16:colId xmlns:a16="http://schemas.microsoft.com/office/drawing/2014/main" val="69413616"/>
                    </a:ext>
                  </a:extLst>
                </a:gridCol>
                <a:gridCol w="329184">
                  <a:extLst>
                    <a:ext uri="{9D8B030D-6E8A-4147-A177-3AD203B41FA5}">
                      <a16:colId xmlns:a16="http://schemas.microsoft.com/office/drawing/2014/main" val="2974724669"/>
                    </a:ext>
                  </a:extLst>
                </a:gridCol>
                <a:gridCol w="329184">
                  <a:extLst>
                    <a:ext uri="{9D8B030D-6E8A-4147-A177-3AD203B41FA5}">
                      <a16:colId xmlns:a16="http://schemas.microsoft.com/office/drawing/2014/main" val="2391245628"/>
                    </a:ext>
                  </a:extLst>
                </a:gridCol>
                <a:gridCol w="329184">
                  <a:extLst>
                    <a:ext uri="{9D8B030D-6E8A-4147-A177-3AD203B41FA5}">
                      <a16:colId xmlns:a16="http://schemas.microsoft.com/office/drawing/2014/main" val="813225270"/>
                    </a:ext>
                  </a:extLst>
                </a:gridCol>
                <a:gridCol w="329184">
                  <a:extLst>
                    <a:ext uri="{9D8B030D-6E8A-4147-A177-3AD203B41FA5}">
                      <a16:colId xmlns:a16="http://schemas.microsoft.com/office/drawing/2014/main" val="2949890845"/>
                    </a:ext>
                  </a:extLst>
                </a:gridCol>
                <a:gridCol w="329184">
                  <a:extLst>
                    <a:ext uri="{9D8B030D-6E8A-4147-A177-3AD203B41FA5}">
                      <a16:colId xmlns:a16="http://schemas.microsoft.com/office/drawing/2014/main" val="1554993853"/>
                    </a:ext>
                  </a:extLst>
                </a:gridCol>
                <a:gridCol w="329184">
                  <a:extLst>
                    <a:ext uri="{9D8B030D-6E8A-4147-A177-3AD203B41FA5}">
                      <a16:colId xmlns:a16="http://schemas.microsoft.com/office/drawing/2014/main" val="1471982718"/>
                    </a:ext>
                  </a:extLst>
                </a:gridCol>
                <a:gridCol w="329184">
                  <a:extLst>
                    <a:ext uri="{9D8B030D-6E8A-4147-A177-3AD203B41FA5}">
                      <a16:colId xmlns:a16="http://schemas.microsoft.com/office/drawing/2014/main" val="3990062570"/>
                    </a:ext>
                  </a:extLst>
                </a:gridCol>
                <a:gridCol w="329184">
                  <a:extLst>
                    <a:ext uri="{9D8B030D-6E8A-4147-A177-3AD203B41FA5}">
                      <a16:colId xmlns:a16="http://schemas.microsoft.com/office/drawing/2014/main" val="632137626"/>
                    </a:ext>
                  </a:extLst>
                </a:gridCol>
                <a:gridCol w="329184">
                  <a:extLst>
                    <a:ext uri="{9D8B030D-6E8A-4147-A177-3AD203B41FA5}">
                      <a16:colId xmlns:a16="http://schemas.microsoft.com/office/drawing/2014/main" val="2206712396"/>
                    </a:ext>
                  </a:extLst>
                </a:gridCol>
                <a:gridCol w="329184">
                  <a:extLst>
                    <a:ext uri="{9D8B030D-6E8A-4147-A177-3AD203B41FA5}">
                      <a16:colId xmlns:a16="http://schemas.microsoft.com/office/drawing/2014/main" val="2821009447"/>
                    </a:ext>
                  </a:extLst>
                </a:gridCol>
                <a:gridCol w="329184">
                  <a:extLst>
                    <a:ext uri="{9D8B030D-6E8A-4147-A177-3AD203B41FA5}">
                      <a16:colId xmlns:a16="http://schemas.microsoft.com/office/drawing/2014/main" val="2657644883"/>
                    </a:ext>
                  </a:extLst>
                </a:gridCol>
                <a:gridCol w="329184">
                  <a:extLst>
                    <a:ext uri="{9D8B030D-6E8A-4147-A177-3AD203B41FA5}">
                      <a16:colId xmlns:a16="http://schemas.microsoft.com/office/drawing/2014/main" val="3510972117"/>
                    </a:ext>
                  </a:extLst>
                </a:gridCol>
                <a:gridCol w="1399032">
                  <a:extLst>
                    <a:ext uri="{9D8B030D-6E8A-4147-A177-3AD203B41FA5}">
                      <a16:colId xmlns:a16="http://schemas.microsoft.com/office/drawing/2014/main" val="320718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82687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290549784"/>
                  </a:ext>
                </a:extLst>
              </a:tr>
            </a:tbl>
          </a:graphicData>
        </a:graphic>
      </p:graphicFrame>
      <p:sp>
        <p:nvSpPr>
          <p:cNvPr id="4" name="Text Placeholder 3">
            <a:extLst>
              <a:ext uri="{FF2B5EF4-FFF2-40B4-BE49-F238E27FC236}">
                <a16:creationId xmlns:a16="http://schemas.microsoft.com/office/drawing/2014/main" id="{9742B247-36B8-4EB2-8BD4-0C2F3138690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7734153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75556-7DC5-4E93-BEEE-34ED98D93A3F}"/>
              </a:ext>
            </a:extLst>
          </p:cNvPr>
          <p:cNvSpPr>
            <a:spLocks noGrp="1"/>
          </p:cNvSpPr>
          <p:nvPr>
            <p:ph type="title"/>
          </p:nvPr>
        </p:nvSpPr>
        <p:spPr/>
        <p:txBody>
          <a:bodyPr/>
          <a:lstStyle/>
          <a:p>
            <a:r>
              <a:rPr lang="en-US"/>
              <a:t>Facebook Ads Performance Table | KOSÉ - 14 of 26</a:t>
            </a:r>
          </a:p>
        </p:txBody>
      </p:sp>
      <p:graphicFrame>
        <p:nvGraphicFramePr>
          <p:cNvPr id="5" name="Table Placeholder 4">
            <a:extLst>
              <a:ext uri="{FF2B5EF4-FFF2-40B4-BE49-F238E27FC236}">
                <a16:creationId xmlns:a16="http://schemas.microsoft.com/office/drawing/2014/main" id="{3F6E920A-4B95-4276-BA08-517F31282CA7}"/>
              </a:ext>
            </a:extLst>
          </p:cNvPr>
          <p:cNvGraphicFramePr>
            <a:graphicFrameLocks noGrp="1"/>
          </p:cNvGraphicFramePr>
          <p:nvPr>
            <p:ph type="tbl" sz="quarter" idx="13"/>
            <p:extLst>
              <p:ext uri="{D42A27DB-BD31-4B8C-83A1-F6EECF244321}">
                <p14:modId xmlns:p14="http://schemas.microsoft.com/office/powerpoint/2010/main" val="429323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03335456"/>
                    </a:ext>
                  </a:extLst>
                </a:gridCol>
                <a:gridCol w="329184">
                  <a:extLst>
                    <a:ext uri="{9D8B030D-6E8A-4147-A177-3AD203B41FA5}">
                      <a16:colId xmlns:a16="http://schemas.microsoft.com/office/drawing/2014/main" val="1303995875"/>
                    </a:ext>
                  </a:extLst>
                </a:gridCol>
                <a:gridCol w="329184">
                  <a:extLst>
                    <a:ext uri="{9D8B030D-6E8A-4147-A177-3AD203B41FA5}">
                      <a16:colId xmlns:a16="http://schemas.microsoft.com/office/drawing/2014/main" val="4112548991"/>
                    </a:ext>
                  </a:extLst>
                </a:gridCol>
                <a:gridCol w="329184">
                  <a:extLst>
                    <a:ext uri="{9D8B030D-6E8A-4147-A177-3AD203B41FA5}">
                      <a16:colId xmlns:a16="http://schemas.microsoft.com/office/drawing/2014/main" val="3166797773"/>
                    </a:ext>
                  </a:extLst>
                </a:gridCol>
                <a:gridCol w="329184">
                  <a:extLst>
                    <a:ext uri="{9D8B030D-6E8A-4147-A177-3AD203B41FA5}">
                      <a16:colId xmlns:a16="http://schemas.microsoft.com/office/drawing/2014/main" val="3020860025"/>
                    </a:ext>
                  </a:extLst>
                </a:gridCol>
                <a:gridCol w="329184">
                  <a:extLst>
                    <a:ext uri="{9D8B030D-6E8A-4147-A177-3AD203B41FA5}">
                      <a16:colId xmlns:a16="http://schemas.microsoft.com/office/drawing/2014/main" val="3236333463"/>
                    </a:ext>
                  </a:extLst>
                </a:gridCol>
                <a:gridCol w="329184">
                  <a:extLst>
                    <a:ext uri="{9D8B030D-6E8A-4147-A177-3AD203B41FA5}">
                      <a16:colId xmlns:a16="http://schemas.microsoft.com/office/drawing/2014/main" val="722774204"/>
                    </a:ext>
                  </a:extLst>
                </a:gridCol>
                <a:gridCol w="329184">
                  <a:extLst>
                    <a:ext uri="{9D8B030D-6E8A-4147-A177-3AD203B41FA5}">
                      <a16:colId xmlns:a16="http://schemas.microsoft.com/office/drawing/2014/main" val="3273139939"/>
                    </a:ext>
                  </a:extLst>
                </a:gridCol>
                <a:gridCol w="329184">
                  <a:extLst>
                    <a:ext uri="{9D8B030D-6E8A-4147-A177-3AD203B41FA5}">
                      <a16:colId xmlns:a16="http://schemas.microsoft.com/office/drawing/2014/main" val="4189058333"/>
                    </a:ext>
                  </a:extLst>
                </a:gridCol>
                <a:gridCol w="329184">
                  <a:extLst>
                    <a:ext uri="{9D8B030D-6E8A-4147-A177-3AD203B41FA5}">
                      <a16:colId xmlns:a16="http://schemas.microsoft.com/office/drawing/2014/main" val="72774087"/>
                    </a:ext>
                  </a:extLst>
                </a:gridCol>
                <a:gridCol w="329184">
                  <a:extLst>
                    <a:ext uri="{9D8B030D-6E8A-4147-A177-3AD203B41FA5}">
                      <a16:colId xmlns:a16="http://schemas.microsoft.com/office/drawing/2014/main" val="2656671681"/>
                    </a:ext>
                  </a:extLst>
                </a:gridCol>
                <a:gridCol w="329184">
                  <a:extLst>
                    <a:ext uri="{9D8B030D-6E8A-4147-A177-3AD203B41FA5}">
                      <a16:colId xmlns:a16="http://schemas.microsoft.com/office/drawing/2014/main" val="1672220693"/>
                    </a:ext>
                  </a:extLst>
                </a:gridCol>
                <a:gridCol w="329184">
                  <a:extLst>
                    <a:ext uri="{9D8B030D-6E8A-4147-A177-3AD203B41FA5}">
                      <a16:colId xmlns:a16="http://schemas.microsoft.com/office/drawing/2014/main" val="4113404649"/>
                    </a:ext>
                  </a:extLst>
                </a:gridCol>
                <a:gridCol w="329184">
                  <a:extLst>
                    <a:ext uri="{9D8B030D-6E8A-4147-A177-3AD203B41FA5}">
                      <a16:colId xmlns:a16="http://schemas.microsoft.com/office/drawing/2014/main" val="3257700627"/>
                    </a:ext>
                  </a:extLst>
                </a:gridCol>
                <a:gridCol w="329184">
                  <a:extLst>
                    <a:ext uri="{9D8B030D-6E8A-4147-A177-3AD203B41FA5}">
                      <a16:colId xmlns:a16="http://schemas.microsoft.com/office/drawing/2014/main" val="3517254715"/>
                    </a:ext>
                  </a:extLst>
                </a:gridCol>
                <a:gridCol w="329184">
                  <a:extLst>
                    <a:ext uri="{9D8B030D-6E8A-4147-A177-3AD203B41FA5}">
                      <a16:colId xmlns:a16="http://schemas.microsoft.com/office/drawing/2014/main" val="2085463022"/>
                    </a:ext>
                  </a:extLst>
                </a:gridCol>
                <a:gridCol w="329184">
                  <a:extLst>
                    <a:ext uri="{9D8B030D-6E8A-4147-A177-3AD203B41FA5}">
                      <a16:colId xmlns:a16="http://schemas.microsoft.com/office/drawing/2014/main" val="1603856126"/>
                    </a:ext>
                  </a:extLst>
                </a:gridCol>
                <a:gridCol w="1399032">
                  <a:extLst>
                    <a:ext uri="{9D8B030D-6E8A-4147-A177-3AD203B41FA5}">
                      <a16:colId xmlns:a16="http://schemas.microsoft.com/office/drawing/2014/main" val="3807138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62464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2864927787"/>
                  </a:ext>
                </a:extLst>
              </a:tr>
            </a:tbl>
          </a:graphicData>
        </a:graphic>
      </p:graphicFrame>
      <p:sp>
        <p:nvSpPr>
          <p:cNvPr id="4" name="Text Placeholder 3">
            <a:extLst>
              <a:ext uri="{FF2B5EF4-FFF2-40B4-BE49-F238E27FC236}">
                <a16:creationId xmlns:a16="http://schemas.microsoft.com/office/drawing/2014/main" id="{D93AFA03-07C5-4B73-8E80-9F9105B907E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1626924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38F77-3F3E-43C0-A497-69C8D0F06E75}"/>
              </a:ext>
            </a:extLst>
          </p:cNvPr>
          <p:cNvSpPr>
            <a:spLocks noGrp="1"/>
          </p:cNvSpPr>
          <p:nvPr>
            <p:ph type="title"/>
          </p:nvPr>
        </p:nvSpPr>
        <p:spPr/>
        <p:txBody>
          <a:bodyPr/>
          <a:lstStyle/>
          <a:p>
            <a:r>
              <a:rPr lang="en-US"/>
              <a:t>Facebook Ads Performance Table | KOSÉ - 15 of 26</a:t>
            </a:r>
          </a:p>
        </p:txBody>
      </p:sp>
      <p:graphicFrame>
        <p:nvGraphicFramePr>
          <p:cNvPr id="5" name="Table Placeholder 4">
            <a:extLst>
              <a:ext uri="{FF2B5EF4-FFF2-40B4-BE49-F238E27FC236}">
                <a16:creationId xmlns:a16="http://schemas.microsoft.com/office/drawing/2014/main" id="{6FCA37BF-F024-461E-BC30-DED16727B6AC}"/>
              </a:ext>
            </a:extLst>
          </p:cNvPr>
          <p:cNvGraphicFramePr>
            <a:graphicFrameLocks noGrp="1"/>
          </p:cNvGraphicFramePr>
          <p:nvPr>
            <p:ph type="tbl" sz="quarter" idx="13"/>
            <p:extLst>
              <p:ext uri="{D42A27DB-BD31-4B8C-83A1-F6EECF244321}">
                <p14:modId xmlns:p14="http://schemas.microsoft.com/office/powerpoint/2010/main" val="323256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10637803"/>
                    </a:ext>
                  </a:extLst>
                </a:gridCol>
                <a:gridCol w="329184">
                  <a:extLst>
                    <a:ext uri="{9D8B030D-6E8A-4147-A177-3AD203B41FA5}">
                      <a16:colId xmlns:a16="http://schemas.microsoft.com/office/drawing/2014/main" val="516441681"/>
                    </a:ext>
                  </a:extLst>
                </a:gridCol>
                <a:gridCol w="329184">
                  <a:extLst>
                    <a:ext uri="{9D8B030D-6E8A-4147-A177-3AD203B41FA5}">
                      <a16:colId xmlns:a16="http://schemas.microsoft.com/office/drawing/2014/main" val="919232475"/>
                    </a:ext>
                  </a:extLst>
                </a:gridCol>
                <a:gridCol w="329184">
                  <a:extLst>
                    <a:ext uri="{9D8B030D-6E8A-4147-A177-3AD203B41FA5}">
                      <a16:colId xmlns:a16="http://schemas.microsoft.com/office/drawing/2014/main" val="1559416971"/>
                    </a:ext>
                  </a:extLst>
                </a:gridCol>
                <a:gridCol w="329184">
                  <a:extLst>
                    <a:ext uri="{9D8B030D-6E8A-4147-A177-3AD203B41FA5}">
                      <a16:colId xmlns:a16="http://schemas.microsoft.com/office/drawing/2014/main" val="3518995486"/>
                    </a:ext>
                  </a:extLst>
                </a:gridCol>
                <a:gridCol w="329184">
                  <a:extLst>
                    <a:ext uri="{9D8B030D-6E8A-4147-A177-3AD203B41FA5}">
                      <a16:colId xmlns:a16="http://schemas.microsoft.com/office/drawing/2014/main" val="2589218271"/>
                    </a:ext>
                  </a:extLst>
                </a:gridCol>
                <a:gridCol w="329184">
                  <a:extLst>
                    <a:ext uri="{9D8B030D-6E8A-4147-A177-3AD203B41FA5}">
                      <a16:colId xmlns:a16="http://schemas.microsoft.com/office/drawing/2014/main" val="2519688422"/>
                    </a:ext>
                  </a:extLst>
                </a:gridCol>
                <a:gridCol w="329184">
                  <a:extLst>
                    <a:ext uri="{9D8B030D-6E8A-4147-A177-3AD203B41FA5}">
                      <a16:colId xmlns:a16="http://schemas.microsoft.com/office/drawing/2014/main" val="3289876691"/>
                    </a:ext>
                  </a:extLst>
                </a:gridCol>
                <a:gridCol w="329184">
                  <a:extLst>
                    <a:ext uri="{9D8B030D-6E8A-4147-A177-3AD203B41FA5}">
                      <a16:colId xmlns:a16="http://schemas.microsoft.com/office/drawing/2014/main" val="739366963"/>
                    </a:ext>
                  </a:extLst>
                </a:gridCol>
                <a:gridCol w="329184">
                  <a:extLst>
                    <a:ext uri="{9D8B030D-6E8A-4147-A177-3AD203B41FA5}">
                      <a16:colId xmlns:a16="http://schemas.microsoft.com/office/drawing/2014/main" val="1280998965"/>
                    </a:ext>
                  </a:extLst>
                </a:gridCol>
                <a:gridCol w="329184">
                  <a:extLst>
                    <a:ext uri="{9D8B030D-6E8A-4147-A177-3AD203B41FA5}">
                      <a16:colId xmlns:a16="http://schemas.microsoft.com/office/drawing/2014/main" val="627240715"/>
                    </a:ext>
                  </a:extLst>
                </a:gridCol>
                <a:gridCol w="329184">
                  <a:extLst>
                    <a:ext uri="{9D8B030D-6E8A-4147-A177-3AD203B41FA5}">
                      <a16:colId xmlns:a16="http://schemas.microsoft.com/office/drawing/2014/main" val="3603184355"/>
                    </a:ext>
                  </a:extLst>
                </a:gridCol>
                <a:gridCol w="329184">
                  <a:extLst>
                    <a:ext uri="{9D8B030D-6E8A-4147-A177-3AD203B41FA5}">
                      <a16:colId xmlns:a16="http://schemas.microsoft.com/office/drawing/2014/main" val="3741573879"/>
                    </a:ext>
                  </a:extLst>
                </a:gridCol>
                <a:gridCol w="329184">
                  <a:extLst>
                    <a:ext uri="{9D8B030D-6E8A-4147-A177-3AD203B41FA5}">
                      <a16:colId xmlns:a16="http://schemas.microsoft.com/office/drawing/2014/main" val="4035059886"/>
                    </a:ext>
                  </a:extLst>
                </a:gridCol>
                <a:gridCol w="329184">
                  <a:extLst>
                    <a:ext uri="{9D8B030D-6E8A-4147-A177-3AD203B41FA5}">
                      <a16:colId xmlns:a16="http://schemas.microsoft.com/office/drawing/2014/main" val="4124750261"/>
                    </a:ext>
                  </a:extLst>
                </a:gridCol>
                <a:gridCol w="329184">
                  <a:extLst>
                    <a:ext uri="{9D8B030D-6E8A-4147-A177-3AD203B41FA5}">
                      <a16:colId xmlns:a16="http://schemas.microsoft.com/office/drawing/2014/main" val="3632420784"/>
                    </a:ext>
                  </a:extLst>
                </a:gridCol>
                <a:gridCol w="329184">
                  <a:extLst>
                    <a:ext uri="{9D8B030D-6E8A-4147-A177-3AD203B41FA5}">
                      <a16:colId xmlns:a16="http://schemas.microsoft.com/office/drawing/2014/main" val="3126812498"/>
                    </a:ext>
                  </a:extLst>
                </a:gridCol>
                <a:gridCol w="1399032">
                  <a:extLst>
                    <a:ext uri="{9D8B030D-6E8A-4147-A177-3AD203B41FA5}">
                      <a16:colId xmlns:a16="http://schemas.microsoft.com/office/drawing/2014/main" val="422413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03530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a:t>
                      </a:r>
                    </a:p>
                  </a:txBody>
                  <a:tcPr/>
                </a:tc>
                <a:extLst>
                  <a:ext uri="{0D108BD9-81ED-4DB2-BD59-A6C34878D82A}">
                    <a16:rowId xmlns:a16="http://schemas.microsoft.com/office/drawing/2014/main" val="1485683781"/>
                  </a:ext>
                </a:extLst>
              </a:tr>
            </a:tbl>
          </a:graphicData>
        </a:graphic>
      </p:graphicFrame>
      <p:sp>
        <p:nvSpPr>
          <p:cNvPr id="4" name="Text Placeholder 3">
            <a:extLst>
              <a:ext uri="{FF2B5EF4-FFF2-40B4-BE49-F238E27FC236}">
                <a16:creationId xmlns:a16="http://schemas.microsoft.com/office/drawing/2014/main" id="{6EB6636A-0611-4795-A6C5-8E68AD07824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4996015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587C4-137C-435C-BD20-A986E5B5BC4D}"/>
              </a:ext>
            </a:extLst>
          </p:cNvPr>
          <p:cNvSpPr>
            <a:spLocks noGrp="1"/>
          </p:cNvSpPr>
          <p:nvPr>
            <p:ph type="title"/>
          </p:nvPr>
        </p:nvSpPr>
        <p:spPr/>
        <p:txBody>
          <a:bodyPr/>
          <a:lstStyle/>
          <a:p>
            <a:r>
              <a:rPr lang="en-US"/>
              <a:t>Facebook Ads Performance Table | KOSÉ - 16 of 26</a:t>
            </a:r>
          </a:p>
        </p:txBody>
      </p:sp>
      <p:graphicFrame>
        <p:nvGraphicFramePr>
          <p:cNvPr id="5" name="Table Placeholder 4">
            <a:extLst>
              <a:ext uri="{FF2B5EF4-FFF2-40B4-BE49-F238E27FC236}">
                <a16:creationId xmlns:a16="http://schemas.microsoft.com/office/drawing/2014/main" id="{5160B401-F9D0-4B33-A7D0-CE8E0EAABCB0}"/>
              </a:ext>
            </a:extLst>
          </p:cNvPr>
          <p:cNvGraphicFramePr>
            <a:graphicFrameLocks noGrp="1"/>
          </p:cNvGraphicFramePr>
          <p:nvPr>
            <p:ph type="tbl" sz="quarter" idx="13"/>
            <p:extLst>
              <p:ext uri="{D42A27DB-BD31-4B8C-83A1-F6EECF244321}">
                <p14:modId xmlns:p14="http://schemas.microsoft.com/office/powerpoint/2010/main" val="248161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89488262"/>
                    </a:ext>
                  </a:extLst>
                </a:gridCol>
                <a:gridCol w="329184">
                  <a:extLst>
                    <a:ext uri="{9D8B030D-6E8A-4147-A177-3AD203B41FA5}">
                      <a16:colId xmlns:a16="http://schemas.microsoft.com/office/drawing/2014/main" val="4220914157"/>
                    </a:ext>
                  </a:extLst>
                </a:gridCol>
                <a:gridCol w="329184">
                  <a:extLst>
                    <a:ext uri="{9D8B030D-6E8A-4147-A177-3AD203B41FA5}">
                      <a16:colId xmlns:a16="http://schemas.microsoft.com/office/drawing/2014/main" val="2364527428"/>
                    </a:ext>
                  </a:extLst>
                </a:gridCol>
                <a:gridCol w="329184">
                  <a:extLst>
                    <a:ext uri="{9D8B030D-6E8A-4147-A177-3AD203B41FA5}">
                      <a16:colId xmlns:a16="http://schemas.microsoft.com/office/drawing/2014/main" val="524900634"/>
                    </a:ext>
                  </a:extLst>
                </a:gridCol>
                <a:gridCol w="329184">
                  <a:extLst>
                    <a:ext uri="{9D8B030D-6E8A-4147-A177-3AD203B41FA5}">
                      <a16:colId xmlns:a16="http://schemas.microsoft.com/office/drawing/2014/main" val="2128731040"/>
                    </a:ext>
                  </a:extLst>
                </a:gridCol>
                <a:gridCol w="329184">
                  <a:extLst>
                    <a:ext uri="{9D8B030D-6E8A-4147-A177-3AD203B41FA5}">
                      <a16:colId xmlns:a16="http://schemas.microsoft.com/office/drawing/2014/main" val="3036295399"/>
                    </a:ext>
                  </a:extLst>
                </a:gridCol>
                <a:gridCol w="329184">
                  <a:extLst>
                    <a:ext uri="{9D8B030D-6E8A-4147-A177-3AD203B41FA5}">
                      <a16:colId xmlns:a16="http://schemas.microsoft.com/office/drawing/2014/main" val="2961831943"/>
                    </a:ext>
                  </a:extLst>
                </a:gridCol>
                <a:gridCol w="329184">
                  <a:extLst>
                    <a:ext uri="{9D8B030D-6E8A-4147-A177-3AD203B41FA5}">
                      <a16:colId xmlns:a16="http://schemas.microsoft.com/office/drawing/2014/main" val="223361034"/>
                    </a:ext>
                  </a:extLst>
                </a:gridCol>
                <a:gridCol w="329184">
                  <a:extLst>
                    <a:ext uri="{9D8B030D-6E8A-4147-A177-3AD203B41FA5}">
                      <a16:colId xmlns:a16="http://schemas.microsoft.com/office/drawing/2014/main" val="1589634574"/>
                    </a:ext>
                  </a:extLst>
                </a:gridCol>
                <a:gridCol w="329184">
                  <a:extLst>
                    <a:ext uri="{9D8B030D-6E8A-4147-A177-3AD203B41FA5}">
                      <a16:colId xmlns:a16="http://schemas.microsoft.com/office/drawing/2014/main" val="170402608"/>
                    </a:ext>
                  </a:extLst>
                </a:gridCol>
                <a:gridCol w="329184">
                  <a:extLst>
                    <a:ext uri="{9D8B030D-6E8A-4147-A177-3AD203B41FA5}">
                      <a16:colId xmlns:a16="http://schemas.microsoft.com/office/drawing/2014/main" val="2996532388"/>
                    </a:ext>
                  </a:extLst>
                </a:gridCol>
                <a:gridCol w="329184">
                  <a:extLst>
                    <a:ext uri="{9D8B030D-6E8A-4147-A177-3AD203B41FA5}">
                      <a16:colId xmlns:a16="http://schemas.microsoft.com/office/drawing/2014/main" val="3449041022"/>
                    </a:ext>
                  </a:extLst>
                </a:gridCol>
                <a:gridCol w="329184">
                  <a:extLst>
                    <a:ext uri="{9D8B030D-6E8A-4147-A177-3AD203B41FA5}">
                      <a16:colId xmlns:a16="http://schemas.microsoft.com/office/drawing/2014/main" val="2171832917"/>
                    </a:ext>
                  </a:extLst>
                </a:gridCol>
                <a:gridCol w="329184">
                  <a:extLst>
                    <a:ext uri="{9D8B030D-6E8A-4147-A177-3AD203B41FA5}">
                      <a16:colId xmlns:a16="http://schemas.microsoft.com/office/drawing/2014/main" val="3328234238"/>
                    </a:ext>
                  </a:extLst>
                </a:gridCol>
                <a:gridCol w="329184">
                  <a:extLst>
                    <a:ext uri="{9D8B030D-6E8A-4147-A177-3AD203B41FA5}">
                      <a16:colId xmlns:a16="http://schemas.microsoft.com/office/drawing/2014/main" val="387196234"/>
                    </a:ext>
                  </a:extLst>
                </a:gridCol>
                <a:gridCol w="329184">
                  <a:extLst>
                    <a:ext uri="{9D8B030D-6E8A-4147-A177-3AD203B41FA5}">
                      <a16:colId xmlns:a16="http://schemas.microsoft.com/office/drawing/2014/main" val="3198635928"/>
                    </a:ext>
                  </a:extLst>
                </a:gridCol>
                <a:gridCol w="329184">
                  <a:extLst>
                    <a:ext uri="{9D8B030D-6E8A-4147-A177-3AD203B41FA5}">
                      <a16:colId xmlns:a16="http://schemas.microsoft.com/office/drawing/2014/main" val="2912572170"/>
                    </a:ext>
                  </a:extLst>
                </a:gridCol>
                <a:gridCol w="1399032">
                  <a:extLst>
                    <a:ext uri="{9D8B030D-6E8A-4147-A177-3AD203B41FA5}">
                      <a16:colId xmlns:a16="http://schemas.microsoft.com/office/drawing/2014/main" val="128270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59317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- 2019-12-20 18:35:34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12.12 Hermo WebConversion Ads Dec 2019 - AddToCart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Check_fail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18-50; Admin - KOSE 17,18,19,20, Lookalike (MY, 1%) - Admin - KOSE 17,18,19,20, full archive of form 4114457 on 2019-09-25, Lookalike (MY, 1%) - full archive of form 4114457 on 2019-09-25, full archive of form 4187801 on 2019-09-25, Lookalike (MY, 1%) - full archive of form 4187801 on 2019-09-25, full archive of form 4537497 on 2019-09-25 or full archive of form 4795171 on 2019-09-25</a:t>
                      </a:r>
                    </a:p>
                  </a:txBody>
                  <a:tcPr/>
                </a:tc>
                <a:extLst>
                  <a:ext uri="{0D108BD9-81ED-4DB2-BD59-A6C34878D82A}">
                    <a16:rowId xmlns:a16="http://schemas.microsoft.com/office/drawing/2014/main" val="1534272967"/>
                  </a:ext>
                </a:extLst>
              </a:tr>
            </a:tbl>
          </a:graphicData>
        </a:graphic>
      </p:graphicFrame>
      <p:sp>
        <p:nvSpPr>
          <p:cNvPr id="4" name="Text Placeholder 3">
            <a:extLst>
              <a:ext uri="{FF2B5EF4-FFF2-40B4-BE49-F238E27FC236}">
                <a16:creationId xmlns:a16="http://schemas.microsoft.com/office/drawing/2014/main" id="{9823F349-33C7-4F92-B5F1-605DE8E7EAC3}"/>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41362231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F9AC-F1A3-4779-96D4-E8A4659C1347}"/>
              </a:ext>
            </a:extLst>
          </p:cNvPr>
          <p:cNvSpPr>
            <a:spLocks noGrp="1"/>
          </p:cNvSpPr>
          <p:nvPr>
            <p:ph type="title"/>
          </p:nvPr>
        </p:nvSpPr>
        <p:spPr/>
        <p:txBody>
          <a:bodyPr/>
          <a:lstStyle/>
          <a:p>
            <a:r>
              <a:rPr lang="en-US"/>
              <a:t>Facebook Ads Performance Table | KOSÉ - 17 of 26</a:t>
            </a:r>
          </a:p>
        </p:txBody>
      </p:sp>
      <p:graphicFrame>
        <p:nvGraphicFramePr>
          <p:cNvPr id="5" name="Table Placeholder 4">
            <a:extLst>
              <a:ext uri="{FF2B5EF4-FFF2-40B4-BE49-F238E27FC236}">
                <a16:creationId xmlns:a16="http://schemas.microsoft.com/office/drawing/2014/main" id="{2EAC7286-8B17-4495-B915-0508894002A9}"/>
              </a:ext>
            </a:extLst>
          </p:cNvPr>
          <p:cNvGraphicFramePr>
            <a:graphicFrameLocks noGrp="1"/>
          </p:cNvGraphicFramePr>
          <p:nvPr>
            <p:ph type="tbl" sz="quarter" idx="13"/>
            <p:extLst>
              <p:ext uri="{D42A27DB-BD31-4B8C-83A1-F6EECF244321}">
                <p14:modId xmlns:p14="http://schemas.microsoft.com/office/powerpoint/2010/main" val="3028910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82552801"/>
                    </a:ext>
                  </a:extLst>
                </a:gridCol>
                <a:gridCol w="329184">
                  <a:extLst>
                    <a:ext uri="{9D8B030D-6E8A-4147-A177-3AD203B41FA5}">
                      <a16:colId xmlns:a16="http://schemas.microsoft.com/office/drawing/2014/main" val="1286014238"/>
                    </a:ext>
                  </a:extLst>
                </a:gridCol>
                <a:gridCol w="329184">
                  <a:extLst>
                    <a:ext uri="{9D8B030D-6E8A-4147-A177-3AD203B41FA5}">
                      <a16:colId xmlns:a16="http://schemas.microsoft.com/office/drawing/2014/main" val="3724092335"/>
                    </a:ext>
                  </a:extLst>
                </a:gridCol>
                <a:gridCol w="329184">
                  <a:extLst>
                    <a:ext uri="{9D8B030D-6E8A-4147-A177-3AD203B41FA5}">
                      <a16:colId xmlns:a16="http://schemas.microsoft.com/office/drawing/2014/main" val="4063721164"/>
                    </a:ext>
                  </a:extLst>
                </a:gridCol>
                <a:gridCol w="329184">
                  <a:extLst>
                    <a:ext uri="{9D8B030D-6E8A-4147-A177-3AD203B41FA5}">
                      <a16:colId xmlns:a16="http://schemas.microsoft.com/office/drawing/2014/main" val="1893520651"/>
                    </a:ext>
                  </a:extLst>
                </a:gridCol>
                <a:gridCol w="329184">
                  <a:extLst>
                    <a:ext uri="{9D8B030D-6E8A-4147-A177-3AD203B41FA5}">
                      <a16:colId xmlns:a16="http://schemas.microsoft.com/office/drawing/2014/main" val="3724550550"/>
                    </a:ext>
                  </a:extLst>
                </a:gridCol>
                <a:gridCol w="329184">
                  <a:extLst>
                    <a:ext uri="{9D8B030D-6E8A-4147-A177-3AD203B41FA5}">
                      <a16:colId xmlns:a16="http://schemas.microsoft.com/office/drawing/2014/main" val="1174663287"/>
                    </a:ext>
                  </a:extLst>
                </a:gridCol>
                <a:gridCol w="329184">
                  <a:extLst>
                    <a:ext uri="{9D8B030D-6E8A-4147-A177-3AD203B41FA5}">
                      <a16:colId xmlns:a16="http://schemas.microsoft.com/office/drawing/2014/main" val="380662299"/>
                    </a:ext>
                  </a:extLst>
                </a:gridCol>
                <a:gridCol w="329184">
                  <a:extLst>
                    <a:ext uri="{9D8B030D-6E8A-4147-A177-3AD203B41FA5}">
                      <a16:colId xmlns:a16="http://schemas.microsoft.com/office/drawing/2014/main" val="2746027632"/>
                    </a:ext>
                  </a:extLst>
                </a:gridCol>
                <a:gridCol w="329184">
                  <a:extLst>
                    <a:ext uri="{9D8B030D-6E8A-4147-A177-3AD203B41FA5}">
                      <a16:colId xmlns:a16="http://schemas.microsoft.com/office/drawing/2014/main" val="1650535598"/>
                    </a:ext>
                  </a:extLst>
                </a:gridCol>
                <a:gridCol w="329184">
                  <a:extLst>
                    <a:ext uri="{9D8B030D-6E8A-4147-A177-3AD203B41FA5}">
                      <a16:colId xmlns:a16="http://schemas.microsoft.com/office/drawing/2014/main" val="1757248770"/>
                    </a:ext>
                  </a:extLst>
                </a:gridCol>
                <a:gridCol w="329184">
                  <a:extLst>
                    <a:ext uri="{9D8B030D-6E8A-4147-A177-3AD203B41FA5}">
                      <a16:colId xmlns:a16="http://schemas.microsoft.com/office/drawing/2014/main" val="1050542987"/>
                    </a:ext>
                  </a:extLst>
                </a:gridCol>
                <a:gridCol w="329184">
                  <a:extLst>
                    <a:ext uri="{9D8B030D-6E8A-4147-A177-3AD203B41FA5}">
                      <a16:colId xmlns:a16="http://schemas.microsoft.com/office/drawing/2014/main" val="10447080"/>
                    </a:ext>
                  </a:extLst>
                </a:gridCol>
                <a:gridCol w="329184">
                  <a:extLst>
                    <a:ext uri="{9D8B030D-6E8A-4147-A177-3AD203B41FA5}">
                      <a16:colId xmlns:a16="http://schemas.microsoft.com/office/drawing/2014/main" val="2291959945"/>
                    </a:ext>
                  </a:extLst>
                </a:gridCol>
                <a:gridCol w="329184">
                  <a:extLst>
                    <a:ext uri="{9D8B030D-6E8A-4147-A177-3AD203B41FA5}">
                      <a16:colId xmlns:a16="http://schemas.microsoft.com/office/drawing/2014/main" val="1418748421"/>
                    </a:ext>
                  </a:extLst>
                </a:gridCol>
                <a:gridCol w="329184">
                  <a:extLst>
                    <a:ext uri="{9D8B030D-6E8A-4147-A177-3AD203B41FA5}">
                      <a16:colId xmlns:a16="http://schemas.microsoft.com/office/drawing/2014/main" val="132833597"/>
                    </a:ext>
                  </a:extLst>
                </a:gridCol>
                <a:gridCol w="329184">
                  <a:extLst>
                    <a:ext uri="{9D8B030D-6E8A-4147-A177-3AD203B41FA5}">
                      <a16:colId xmlns:a16="http://schemas.microsoft.com/office/drawing/2014/main" val="988374661"/>
                    </a:ext>
                  </a:extLst>
                </a:gridCol>
                <a:gridCol w="1399032">
                  <a:extLst>
                    <a:ext uri="{9D8B030D-6E8A-4147-A177-3AD203B41FA5}">
                      <a16:colId xmlns:a16="http://schemas.microsoft.com/office/drawing/2014/main" val="174422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53444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18:20:29</a:t>
                      </a:r>
                      <a:r>
                        <a:rPr kumimoji="0" lang="en-US" sz="1000" b="0" i="0" u="none" strike="noStrike" kern="1200" cap="none" spc="0" normalizeH="0" baseline="0" noProof="0">
                          <a:ln>
                            <a:noFill/>
                          </a:ln>
                          <a:solidFill>
                            <a:prstClr val="black"/>
                          </a:solidFill>
                          <a:effectLst/>
                          <a:uLnTx/>
                          <a:uFillTx/>
                          <a:latin typeface="+mn-lt"/>
                          <a:ea typeface="+mn-ea"/>
                          <a:cs typeface="+mn-cs"/>
                        </a:rPr>
                        <a:t>
 We’ve prepared presents made just for you. 😉 Watch the video for your ‘present’ 🎁 surprise!!⁠
⁠
#kosemy #kosemalaysia #xmas #christmas #delightfulchristmas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Johor Bahru (+25 mi) Johor; Alor Setar (+25 mi) Kedah; Malacca City (+25 mi) Malacca; Seremban (City) (+25 mi) Negeri Sembilan; Mentakab (+25 mi) Pahang; Ipoh (+25 mi), Kampong Selangor (+25 mi) Perak; George Town (+25 mi) Penang; Kuching (+25 mi), Sibu (+25 mi) Sarawak; Kuala Selangor (+25 mi), Petaling Jaya (+25 mi) Selangor; Kampong Tanjong Selangor, Pahang (+25 mi) Terengganu; Kota Kinabalu (+25 mi), Sandakan (+25 mi) Sabah; Ages: 18-55</a:t>
                      </a:r>
                    </a:p>
                  </a:txBody>
                  <a:tcPr/>
                </a:tc>
                <a:extLst>
                  <a:ext uri="{0D108BD9-81ED-4DB2-BD59-A6C34878D82A}">
                    <a16:rowId xmlns:a16="http://schemas.microsoft.com/office/drawing/2014/main" val="2485386525"/>
                  </a:ext>
                </a:extLst>
              </a:tr>
            </a:tbl>
          </a:graphicData>
        </a:graphic>
      </p:graphicFrame>
      <p:sp>
        <p:nvSpPr>
          <p:cNvPr id="4" name="Text Placeholder 3">
            <a:extLst>
              <a:ext uri="{FF2B5EF4-FFF2-40B4-BE49-F238E27FC236}">
                <a16:creationId xmlns:a16="http://schemas.microsoft.com/office/drawing/2014/main" id="{9ED29669-E2E6-4472-AF4A-429069214A0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40145023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0241B-63CA-47CA-B8C0-D8270ED56BB4}"/>
              </a:ext>
            </a:extLst>
          </p:cNvPr>
          <p:cNvSpPr>
            <a:spLocks noGrp="1"/>
          </p:cNvSpPr>
          <p:nvPr>
            <p:ph type="title"/>
          </p:nvPr>
        </p:nvSpPr>
        <p:spPr/>
        <p:txBody>
          <a:bodyPr/>
          <a:lstStyle/>
          <a:p>
            <a:r>
              <a:rPr lang="en-US"/>
              <a:t>Facebook Ads Performance Table | KOSÉ - 18 of 26</a:t>
            </a:r>
          </a:p>
        </p:txBody>
      </p:sp>
      <p:graphicFrame>
        <p:nvGraphicFramePr>
          <p:cNvPr id="5" name="Table Placeholder 4">
            <a:extLst>
              <a:ext uri="{FF2B5EF4-FFF2-40B4-BE49-F238E27FC236}">
                <a16:creationId xmlns:a16="http://schemas.microsoft.com/office/drawing/2014/main" id="{7E577943-3F1C-4758-A962-906D3E13F40F}"/>
              </a:ext>
            </a:extLst>
          </p:cNvPr>
          <p:cNvGraphicFramePr>
            <a:graphicFrameLocks noGrp="1"/>
          </p:cNvGraphicFramePr>
          <p:nvPr>
            <p:ph type="tbl" sz="quarter" idx="13"/>
            <p:extLst>
              <p:ext uri="{D42A27DB-BD31-4B8C-83A1-F6EECF244321}">
                <p14:modId xmlns:p14="http://schemas.microsoft.com/office/powerpoint/2010/main" val="2647925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55474175"/>
                    </a:ext>
                  </a:extLst>
                </a:gridCol>
                <a:gridCol w="329184">
                  <a:extLst>
                    <a:ext uri="{9D8B030D-6E8A-4147-A177-3AD203B41FA5}">
                      <a16:colId xmlns:a16="http://schemas.microsoft.com/office/drawing/2014/main" val="761424274"/>
                    </a:ext>
                  </a:extLst>
                </a:gridCol>
                <a:gridCol w="329184">
                  <a:extLst>
                    <a:ext uri="{9D8B030D-6E8A-4147-A177-3AD203B41FA5}">
                      <a16:colId xmlns:a16="http://schemas.microsoft.com/office/drawing/2014/main" val="2693820437"/>
                    </a:ext>
                  </a:extLst>
                </a:gridCol>
                <a:gridCol w="329184">
                  <a:extLst>
                    <a:ext uri="{9D8B030D-6E8A-4147-A177-3AD203B41FA5}">
                      <a16:colId xmlns:a16="http://schemas.microsoft.com/office/drawing/2014/main" val="2153969291"/>
                    </a:ext>
                  </a:extLst>
                </a:gridCol>
                <a:gridCol w="329184">
                  <a:extLst>
                    <a:ext uri="{9D8B030D-6E8A-4147-A177-3AD203B41FA5}">
                      <a16:colId xmlns:a16="http://schemas.microsoft.com/office/drawing/2014/main" val="1643668946"/>
                    </a:ext>
                  </a:extLst>
                </a:gridCol>
                <a:gridCol w="329184">
                  <a:extLst>
                    <a:ext uri="{9D8B030D-6E8A-4147-A177-3AD203B41FA5}">
                      <a16:colId xmlns:a16="http://schemas.microsoft.com/office/drawing/2014/main" val="2311841735"/>
                    </a:ext>
                  </a:extLst>
                </a:gridCol>
                <a:gridCol w="329184">
                  <a:extLst>
                    <a:ext uri="{9D8B030D-6E8A-4147-A177-3AD203B41FA5}">
                      <a16:colId xmlns:a16="http://schemas.microsoft.com/office/drawing/2014/main" val="3966305761"/>
                    </a:ext>
                  </a:extLst>
                </a:gridCol>
                <a:gridCol w="329184">
                  <a:extLst>
                    <a:ext uri="{9D8B030D-6E8A-4147-A177-3AD203B41FA5}">
                      <a16:colId xmlns:a16="http://schemas.microsoft.com/office/drawing/2014/main" val="660837132"/>
                    </a:ext>
                  </a:extLst>
                </a:gridCol>
                <a:gridCol w="329184">
                  <a:extLst>
                    <a:ext uri="{9D8B030D-6E8A-4147-A177-3AD203B41FA5}">
                      <a16:colId xmlns:a16="http://schemas.microsoft.com/office/drawing/2014/main" val="4105651273"/>
                    </a:ext>
                  </a:extLst>
                </a:gridCol>
                <a:gridCol w="329184">
                  <a:extLst>
                    <a:ext uri="{9D8B030D-6E8A-4147-A177-3AD203B41FA5}">
                      <a16:colId xmlns:a16="http://schemas.microsoft.com/office/drawing/2014/main" val="776674451"/>
                    </a:ext>
                  </a:extLst>
                </a:gridCol>
                <a:gridCol w="329184">
                  <a:extLst>
                    <a:ext uri="{9D8B030D-6E8A-4147-A177-3AD203B41FA5}">
                      <a16:colId xmlns:a16="http://schemas.microsoft.com/office/drawing/2014/main" val="4012116224"/>
                    </a:ext>
                  </a:extLst>
                </a:gridCol>
                <a:gridCol w="329184">
                  <a:extLst>
                    <a:ext uri="{9D8B030D-6E8A-4147-A177-3AD203B41FA5}">
                      <a16:colId xmlns:a16="http://schemas.microsoft.com/office/drawing/2014/main" val="1684405101"/>
                    </a:ext>
                  </a:extLst>
                </a:gridCol>
                <a:gridCol w="329184">
                  <a:extLst>
                    <a:ext uri="{9D8B030D-6E8A-4147-A177-3AD203B41FA5}">
                      <a16:colId xmlns:a16="http://schemas.microsoft.com/office/drawing/2014/main" val="673743660"/>
                    </a:ext>
                  </a:extLst>
                </a:gridCol>
                <a:gridCol w="329184">
                  <a:extLst>
                    <a:ext uri="{9D8B030D-6E8A-4147-A177-3AD203B41FA5}">
                      <a16:colId xmlns:a16="http://schemas.microsoft.com/office/drawing/2014/main" val="1877283316"/>
                    </a:ext>
                  </a:extLst>
                </a:gridCol>
                <a:gridCol w="329184">
                  <a:extLst>
                    <a:ext uri="{9D8B030D-6E8A-4147-A177-3AD203B41FA5}">
                      <a16:colId xmlns:a16="http://schemas.microsoft.com/office/drawing/2014/main" val="3674861795"/>
                    </a:ext>
                  </a:extLst>
                </a:gridCol>
                <a:gridCol w="329184">
                  <a:extLst>
                    <a:ext uri="{9D8B030D-6E8A-4147-A177-3AD203B41FA5}">
                      <a16:colId xmlns:a16="http://schemas.microsoft.com/office/drawing/2014/main" val="4098559094"/>
                    </a:ext>
                  </a:extLst>
                </a:gridCol>
                <a:gridCol w="329184">
                  <a:extLst>
                    <a:ext uri="{9D8B030D-6E8A-4147-A177-3AD203B41FA5}">
                      <a16:colId xmlns:a16="http://schemas.microsoft.com/office/drawing/2014/main" val="598407169"/>
                    </a:ext>
                  </a:extLst>
                </a:gridCol>
                <a:gridCol w="1399032">
                  <a:extLst>
                    <a:ext uri="{9D8B030D-6E8A-4147-A177-3AD203B41FA5}">
                      <a16:colId xmlns:a16="http://schemas.microsoft.com/office/drawing/2014/main" val="267390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70984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 Lighten up! ✨Our brightening sets are here to make your skin look beautiful and bright.🌟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3987110262"/>
                  </a:ext>
                </a:extLst>
              </a:tr>
            </a:tbl>
          </a:graphicData>
        </a:graphic>
      </p:graphicFrame>
      <p:sp>
        <p:nvSpPr>
          <p:cNvPr id="4" name="Text Placeholder 3">
            <a:extLst>
              <a:ext uri="{FF2B5EF4-FFF2-40B4-BE49-F238E27FC236}">
                <a16:creationId xmlns:a16="http://schemas.microsoft.com/office/drawing/2014/main" id="{0543F126-3958-4672-B402-E1D0F88F9AC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4031785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21DAA-F97C-4FFF-B902-067FDCAACB3A}"/>
              </a:ext>
            </a:extLst>
          </p:cNvPr>
          <p:cNvSpPr>
            <a:spLocks noGrp="1"/>
          </p:cNvSpPr>
          <p:nvPr>
            <p:ph type="title"/>
          </p:nvPr>
        </p:nvSpPr>
        <p:spPr/>
        <p:txBody>
          <a:bodyPr/>
          <a:lstStyle/>
          <a:p>
            <a:r>
              <a:rPr lang="en-US"/>
              <a:t>Facebook Ads Performance Table | KOSÉ - 19 of 26</a:t>
            </a:r>
          </a:p>
        </p:txBody>
      </p:sp>
      <p:graphicFrame>
        <p:nvGraphicFramePr>
          <p:cNvPr id="5" name="Table Placeholder 4">
            <a:extLst>
              <a:ext uri="{FF2B5EF4-FFF2-40B4-BE49-F238E27FC236}">
                <a16:creationId xmlns:a16="http://schemas.microsoft.com/office/drawing/2014/main" id="{EBDA6F7B-AE2F-4461-B550-270DCF205CCE}"/>
              </a:ext>
            </a:extLst>
          </p:cNvPr>
          <p:cNvGraphicFramePr>
            <a:graphicFrameLocks noGrp="1"/>
          </p:cNvGraphicFramePr>
          <p:nvPr>
            <p:ph type="tbl" sz="quarter" idx="13"/>
            <p:extLst>
              <p:ext uri="{D42A27DB-BD31-4B8C-83A1-F6EECF244321}">
                <p14:modId xmlns:p14="http://schemas.microsoft.com/office/powerpoint/2010/main" val="2922840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20622464"/>
                    </a:ext>
                  </a:extLst>
                </a:gridCol>
                <a:gridCol w="329184">
                  <a:extLst>
                    <a:ext uri="{9D8B030D-6E8A-4147-A177-3AD203B41FA5}">
                      <a16:colId xmlns:a16="http://schemas.microsoft.com/office/drawing/2014/main" val="823237440"/>
                    </a:ext>
                  </a:extLst>
                </a:gridCol>
                <a:gridCol w="329184">
                  <a:extLst>
                    <a:ext uri="{9D8B030D-6E8A-4147-A177-3AD203B41FA5}">
                      <a16:colId xmlns:a16="http://schemas.microsoft.com/office/drawing/2014/main" val="3917015980"/>
                    </a:ext>
                  </a:extLst>
                </a:gridCol>
                <a:gridCol w="329184">
                  <a:extLst>
                    <a:ext uri="{9D8B030D-6E8A-4147-A177-3AD203B41FA5}">
                      <a16:colId xmlns:a16="http://schemas.microsoft.com/office/drawing/2014/main" val="2804851646"/>
                    </a:ext>
                  </a:extLst>
                </a:gridCol>
                <a:gridCol w="329184">
                  <a:extLst>
                    <a:ext uri="{9D8B030D-6E8A-4147-A177-3AD203B41FA5}">
                      <a16:colId xmlns:a16="http://schemas.microsoft.com/office/drawing/2014/main" val="2642645744"/>
                    </a:ext>
                  </a:extLst>
                </a:gridCol>
                <a:gridCol w="329184">
                  <a:extLst>
                    <a:ext uri="{9D8B030D-6E8A-4147-A177-3AD203B41FA5}">
                      <a16:colId xmlns:a16="http://schemas.microsoft.com/office/drawing/2014/main" val="1594464581"/>
                    </a:ext>
                  </a:extLst>
                </a:gridCol>
                <a:gridCol w="329184">
                  <a:extLst>
                    <a:ext uri="{9D8B030D-6E8A-4147-A177-3AD203B41FA5}">
                      <a16:colId xmlns:a16="http://schemas.microsoft.com/office/drawing/2014/main" val="3787088074"/>
                    </a:ext>
                  </a:extLst>
                </a:gridCol>
                <a:gridCol w="329184">
                  <a:extLst>
                    <a:ext uri="{9D8B030D-6E8A-4147-A177-3AD203B41FA5}">
                      <a16:colId xmlns:a16="http://schemas.microsoft.com/office/drawing/2014/main" val="3325629473"/>
                    </a:ext>
                  </a:extLst>
                </a:gridCol>
                <a:gridCol w="329184">
                  <a:extLst>
                    <a:ext uri="{9D8B030D-6E8A-4147-A177-3AD203B41FA5}">
                      <a16:colId xmlns:a16="http://schemas.microsoft.com/office/drawing/2014/main" val="660323570"/>
                    </a:ext>
                  </a:extLst>
                </a:gridCol>
                <a:gridCol w="329184">
                  <a:extLst>
                    <a:ext uri="{9D8B030D-6E8A-4147-A177-3AD203B41FA5}">
                      <a16:colId xmlns:a16="http://schemas.microsoft.com/office/drawing/2014/main" val="1477659721"/>
                    </a:ext>
                  </a:extLst>
                </a:gridCol>
                <a:gridCol w="329184">
                  <a:extLst>
                    <a:ext uri="{9D8B030D-6E8A-4147-A177-3AD203B41FA5}">
                      <a16:colId xmlns:a16="http://schemas.microsoft.com/office/drawing/2014/main" val="3675205638"/>
                    </a:ext>
                  </a:extLst>
                </a:gridCol>
                <a:gridCol w="329184">
                  <a:extLst>
                    <a:ext uri="{9D8B030D-6E8A-4147-A177-3AD203B41FA5}">
                      <a16:colId xmlns:a16="http://schemas.microsoft.com/office/drawing/2014/main" val="3004885289"/>
                    </a:ext>
                  </a:extLst>
                </a:gridCol>
                <a:gridCol w="329184">
                  <a:extLst>
                    <a:ext uri="{9D8B030D-6E8A-4147-A177-3AD203B41FA5}">
                      <a16:colId xmlns:a16="http://schemas.microsoft.com/office/drawing/2014/main" val="818110567"/>
                    </a:ext>
                  </a:extLst>
                </a:gridCol>
                <a:gridCol w="329184">
                  <a:extLst>
                    <a:ext uri="{9D8B030D-6E8A-4147-A177-3AD203B41FA5}">
                      <a16:colId xmlns:a16="http://schemas.microsoft.com/office/drawing/2014/main" val="2166460401"/>
                    </a:ext>
                  </a:extLst>
                </a:gridCol>
                <a:gridCol w="329184">
                  <a:extLst>
                    <a:ext uri="{9D8B030D-6E8A-4147-A177-3AD203B41FA5}">
                      <a16:colId xmlns:a16="http://schemas.microsoft.com/office/drawing/2014/main" val="1364674545"/>
                    </a:ext>
                  </a:extLst>
                </a:gridCol>
                <a:gridCol w="329184">
                  <a:extLst>
                    <a:ext uri="{9D8B030D-6E8A-4147-A177-3AD203B41FA5}">
                      <a16:colId xmlns:a16="http://schemas.microsoft.com/office/drawing/2014/main" val="1955156397"/>
                    </a:ext>
                  </a:extLst>
                </a:gridCol>
                <a:gridCol w="329184">
                  <a:extLst>
                    <a:ext uri="{9D8B030D-6E8A-4147-A177-3AD203B41FA5}">
                      <a16:colId xmlns:a16="http://schemas.microsoft.com/office/drawing/2014/main" val="1619945797"/>
                    </a:ext>
                  </a:extLst>
                </a:gridCol>
                <a:gridCol w="1399032">
                  <a:extLst>
                    <a:ext uri="{9D8B030D-6E8A-4147-A177-3AD203B41FA5}">
                      <a16:colId xmlns:a16="http://schemas.microsoft.com/office/drawing/2014/main" val="120274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79507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 Joy to the world! Say goodbye to wrinkles and aging spots this Christmas with our anti-aging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386535766"/>
                  </a:ext>
                </a:extLst>
              </a:tr>
            </a:tbl>
          </a:graphicData>
        </a:graphic>
      </p:graphicFrame>
      <p:sp>
        <p:nvSpPr>
          <p:cNvPr id="4" name="Text Placeholder 3">
            <a:extLst>
              <a:ext uri="{FF2B5EF4-FFF2-40B4-BE49-F238E27FC236}">
                <a16:creationId xmlns:a16="http://schemas.microsoft.com/office/drawing/2014/main" id="{00BD698B-203E-409F-A228-23EBB3901ED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8377104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A37A-2A50-43D6-A855-234E4738BD0E}"/>
              </a:ext>
            </a:extLst>
          </p:cNvPr>
          <p:cNvSpPr>
            <a:spLocks noGrp="1"/>
          </p:cNvSpPr>
          <p:nvPr>
            <p:ph type="title"/>
          </p:nvPr>
        </p:nvSpPr>
        <p:spPr/>
        <p:txBody>
          <a:bodyPr/>
          <a:lstStyle/>
          <a:p>
            <a:r>
              <a:rPr lang="en-US"/>
              <a:t>Facebook Ads Performance Table | KOSÉ - 20 of 26</a:t>
            </a:r>
          </a:p>
        </p:txBody>
      </p:sp>
      <p:graphicFrame>
        <p:nvGraphicFramePr>
          <p:cNvPr id="5" name="Table Placeholder 4">
            <a:extLst>
              <a:ext uri="{FF2B5EF4-FFF2-40B4-BE49-F238E27FC236}">
                <a16:creationId xmlns:a16="http://schemas.microsoft.com/office/drawing/2014/main" id="{60E037C3-3B68-4A1D-8F9C-79FC3778A7A5}"/>
              </a:ext>
            </a:extLst>
          </p:cNvPr>
          <p:cNvGraphicFramePr>
            <a:graphicFrameLocks noGrp="1"/>
          </p:cNvGraphicFramePr>
          <p:nvPr>
            <p:ph type="tbl" sz="quarter" idx="13"/>
            <p:extLst>
              <p:ext uri="{D42A27DB-BD31-4B8C-83A1-F6EECF244321}">
                <p14:modId xmlns:p14="http://schemas.microsoft.com/office/powerpoint/2010/main" val="339689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74463919"/>
                    </a:ext>
                  </a:extLst>
                </a:gridCol>
                <a:gridCol w="329184">
                  <a:extLst>
                    <a:ext uri="{9D8B030D-6E8A-4147-A177-3AD203B41FA5}">
                      <a16:colId xmlns:a16="http://schemas.microsoft.com/office/drawing/2014/main" val="1471330305"/>
                    </a:ext>
                  </a:extLst>
                </a:gridCol>
                <a:gridCol w="329184">
                  <a:extLst>
                    <a:ext uri="{9D8B030D-6E8A-4147-A177-3AD203B41FA5}">
                      <a16:colId xmlns:a16="http://schemas.microsoft.com/office/drawing/2014/main" val="899257056"/>
                    </a:ext>
                  </a:extLst>
                </a:gridCol>
                <a:gridCol w="329184">
                  <a:extLst>
                    <a:ext uri="{9D8B030D-6E8A-4147-A177-3AD203B41FA5}">
                      <a16:colId xmlns:a16="http://schemas.microsoft.com/office/drawing/2014/main" val="2092040848"/>
                    </a:ext>
                  </a:extLst>
                </a:gridCol>
                <a:gridCol w="329184">
                  <a:extLst>
                    <a:ext uri="{9D8B030D-6E8A-4147-A177-3AD203B41FA5}">
                      <a16:colId xmlns:a16="http://schemas.microsoft.com/office/drawing/2014/main" val="552285402"/>
                    </a:ext>
                  </a:extLst>
                </a:gridCol>
                <a:gridCol w="329184">
                  <a:extLst>
                    <a:ext uri="{9D8B030D-6E8A-4147-A177-3AD203B41FA5}">
                      <a16:colId xmlns:a16="http://schemas.microsoft.com/office/drawing/2014/main" val="1493438325"/>
                    </a:ext>
                  </a:extLst>
                </a:gridCol>
                <a:gridCol w="329184">
                  <a:extLst>
                    <a:ext uri="{9D8B030D-6E8A-4147-A177-3AD203B41FA5}">
                      <a16:colId xmlns:a16="http://schemas.microsoft.com/office/drawing/2014/main" val="3437686979"/>
                    </a:ext>
                  </a:extLst>
                </a:gridCol>
                <a:gridCol w="329184">
                  <a:extLst>
                    <a:ext uri="{9D8B030D-6E8A-4147-A177-3AD203B41FA5}">
                      <a16:colId xmlns:a16="http://schemas.microsoft.com/office/drawing/2014/main" val="50926930"/>
                    </a:ext>
                  </a:extLst>
                </a:gridCol>
                <a:gridCol w="329184">
                  <a:extLst>
                    <a:ext uri="{9D8B030D-6E8A-4147-A177-3AD203B41FA5}">
                      <a16:colId xmlns:a16="http://schemas.microsoft.com/office/drawing/2014/main" val="640637065"/>
                    </a:ext>
                  </a:extLst>
                </a:gridCol>
                <a:gridCol w="329184">
                  <a:extLst>
                    <a:ext uri="{9D8B030D-6E8A-4147-A177-3AD203B41FA5}">
                      <a16:colId xmlns:a16="http://schemas.microsoft.com/office/drawing/2014/main" val="2359652768"/>
                    </a:ext>
                  </a:extLst>
                </a:gridCol>
                <a:gridCol w="329184">
                  <a:extLst>
                    <a:ext uri="{9D8B030D-6E8A-4147-A177-3AD203B41FA5}">
                      <a16:colId xmlns:a16="http://schemas.microsoft.com/office/drawing/2014/main" val="1176860288"/>
                    </a:ext>
                  </a:extLst>
                </a:gridCol>
                <a:gridCol w="329184">
                  <a:extLst>
                    <a:ext uri="{9D8B030D-6E8A-4147-A177-3AD203B41FA5}">
                      <a16:colId xmlns:a16="http://schemas.microsoft.com/office/drawing/2014/main" val="3450463964"/>
                    </a:ext>
                  </a:extLst>
                </a:gridCol>
                <a:gridCol w="329184">
                  <a:extLst>
                    <a:ext uri="{9D8B030D-6E8A-4147-A177-3AD203B41FA5}">
                      <a16:colId xmlns:a16="http://schemas.microsoft.com/office/drawing/2014/main" val="3818019839"/>
                    </a:ext>
                  </a:extLst>
                </a:gridCol>
                <a:gridCol w="329184">
                  <a:extLst>
                    <a:ext uri="{9D8B030D-6E8A-4147-A177-3AD203B41FA5}">
                      <a16:colId xmlns:a16="http://schemas.microsoft.com/office/drawing/2014/main" val="2580433881"/>
                    </a:ext>
                  </a:extLst>
                </a:gridCol>
                <a:gridCol w="329184">
                  <a:extLst>
                    <a:ext uri="{9D8B030D-6E8A-4147-A177-3AD203B41FA5}">
                      <a16:colId xmlns:a16="http://schemas.microsoft.com/office/drawing/2014/main" val="1863569745"/>
                    </a:ext>
                  </a:extLst>
                </a:gridCol>
                <a:gridCol w="329184">
                  <a:extLst>
                    <a:ext uri="{9D8B030D-6E8A-4147-A177-3AD203B41FA5}">
                      <a16:colId xmlns:a16="http://schemas.microsoft.com/office/drawing/2014/main" val="4108200785"/>
                    </a:ext>
                  </a:extLst>
                </a:gridCol>
                <a:gridCol w="329184">
                  <a:extLst>
                    <a:ext uri="{9D8B030D-6E8A-4147-A177-3AD203B41FA5}">
                      <a16:colId xmlns:a16="http://schemas.microsoft.com/office/drawing/2014/main" val="3554149379"/>
                    </a:ext>
                  </a:extLst>
                </a:gridCol>
                <a:gridCol w="1399032">
                  <a:extLst>
                    <a:ext uri="{9D8B030D-6E8A-4147-A177-3AD203B41FA5}">
                      <a16:colId xmlns:a16="http://schemas.microsoft.com/office/drawing/2014/main" val="3763330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16964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Feel ‘bluetiful’ and stay ‘bluetiful’ with Save the Blue Limited Edition Sekkisei Lotion.🌊💙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4098040728"/>
                  </a:ext>
                </a:extLst>
              </a:tr>
            </a:tbl>
          </a:graphicData>
        </a:graphic>
      </p:graphicFrame>
      <p:sp>
        <p:nvSpPr>
          <p:cNvPr id="4" name="Text Placeholder 3">
            <a:extLst>
              <a:ext uri="{FF2B5EF4-FFF2-40B4-BE49-F238E27FC236}">
                <a16:creationId xmlns:a16="http://schemas.microsoft.com/office/drawing/2014/main" id="{5B835A85-3E9C-4E1C-ACA3-B2C419BD3448}"/>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9045828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7043C-BD86-4CBC-9139-6E6C946D7C92}"/>
              </a:ext>
            </a:extLst>
          </p:cNvPr>
          <p:cNvSpPr>
            <a:spLocks noGrp="1"/>
          </p:cNvSpPr>
          <p:nvPr>
            <p:ph type="title"/>
          </p:nvPr>
        </p:nvSpPr>
        <p:spPr/>
        <p:txBody>
          <a:bodyPr/>
          <a:lstStyle/>
          <a:p>
            <a:r>
              <a:rPr lang="en-US"/>
              <a:t>Facebook Ads Performance Table | KOSÉ - 21 of 26</a:t>
            </a:r>
          </a:p>
        </p:txBody>
      </p:sp>
      <p:graphicFrame>
        <p:nvGraphicFramePr>
          <p:cNvPr id="5" name="Table Placeholder 4">
            <a:extLst>
              <a:ext uri="{FF2B5EF4-FFF2-40B4-BE49-F238E27FC236}">
                <a16:creationId xmlns:a16="http://schemas.microsoft.com/office/drawing/2014/main" id="{32272EC7-FDCA-4F1E-B659-202493912FFA}"/>
              </a:ext>
            </a:extLst>
          </p:cNvPr>
          <p:cNvGraphicFramePr>
            <a:graphicFrameLocks noGrp="1"/>
          </p:cNvGraphicFramePr>
          <p:nvPr>
            <p:ph type="tbl" sz="quarter" idx="13"/>
            <p:extLst>
              <p:ext uri="{D42A27DB-BD31-4B8C-83A1-F6EECF244321}">
                <p14:modId xmlns:p14="http://schemas.microsoft.com/office/powerpoint/2010/main" val="270468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97675851"/>
                    </a:ext>
                  </a:extLst>
                </a:gridCol>
                <a:gridCol w="329184">
                  <a:extLst>
                    <a:ext uri="{9D8B030D-6E8A-4147-A177-3AD203B41FA5}">
                      <a16:colId xmlns:a16="http://schemas.microsoft.com/office/drawing/2014/main" val="3055096718"/>
                    </a:ext>
                  </a:extLst>
                </a:gridCol>
                <a:gridCol w="329184">
                  <a:extLst>
                    <a:ext uri="{9D8B030D-6E8A-4147-A177-3AD203B41FA5}">
                      <a16:colId xmlns:a16="http://schemas.microsoft.com/office/drawing/2014/main" val="921490387"/>
                    </a:ext>
                  </a:extLst>
                </a:gridCol>
                <a:gridCol w="329184">
                  <a:extLst>
                    <a:ext uri="{9D8B030D-6E8A-4147-A177-3AD203B41FA5}">
                      <a16:colId xmlns:a16="http://schemas.microsoft.com/office/drawing/2014/main" val="3625529026"/>
                    </a:ext>
                  </a:extLst>
                </a:gridCol>
                <a:gridCol w="329184">
                  <a:extLst>
                    <a:ext uri="{9D8B030D-6E8A-4147-A177-3AD203B41FA5}">
                      <a16:colId xmlns:a16="http://schemas.microsoft.com/office/drawing/2014/main" val="2992891361"/>
                    </a:ext>
                  </a:extLst>
                </a:gridCol>
                <a:gridCol w="329184">
                  <a:extLst>
                    <a:ext uri="{9D8B030D-6E8A-4147-A177-3AD203B41FA5}">
                      <a16:colId xmlns:a16="http://schemas.microsoft.com/office/drawing/2014/main" val="2132922380"/>
                    </a:ext>
                  </a:extLst>
                </a:gridCol>
                <a:gridCol w="329184">
                  <a:extLst>
                    <a:ext uri="{9D8B030D-6E8A-4147-A177-3AD203B41FA5}">
                      <a16:colId xmlns:a16="http://schemas.microsoft.com/office/drawing/2014/main" val="783934519"/>
                    </a:ext>
                  </a:extLst>
                </a:gridCol>
                <a:gridCol w="329184">
                  <a:extLst>
                    <a:ext uri="{9D8B030D-6E8A-4147-A177-3AD203B41FA5}">
                      <a16:colId xmlns:a16="http://schemas.microsoft.com/office/drawing/2014/main" val="224896954"/>
                    </a:ext>
                  </a:extLst>
                </a:gridCol>
                <a:gridCol w="329184">
                  <a:extLst>
                    <a:ext uri="{9D8B030D-6E8A-4147-A177-3AD203B41FA5}">
                      <a16:colId xmlns:a16="http://schemas.microsoft.com/office/drawing/2014/main" val="3313924918"/>
                    </a:ext>
                  </a:extLst>
                </a:gridCol>
                <a:gridCol w="329184">
                  <a:extLst>
                    <a:ext uri="{9D8B030D-6E8A-4147-A177-3AD203B41FA5}">
                      <a16:colId xmlns:a16="http://schemas.microsoft.com/office/drawing/2014/main" val="1059131406"/>
                    </a:ext>
                  </a:extLst>
                </a:gridCol>
                <a:gridCol w="329184">
                  <a:extLst>
                    <a:ext uri="{9D8B030D-6E8A-4147-A177-3AD203B41FA5}">
                      <a16:colId xmlns:a16="http://schemas.microsoft.com/office/drawing/2014/main" val="3474259807"/>
                    </a:ext>
                  </a:extLst>
                </a:gridCol>
                <a:gridCol w="329184">
                  <a:extLst>
                    <a:ext uri="{9D8B030D-6E8A-4147-A177-3AD203B41FA5}">
                      <a16:colId xmlns:a16="http://schemas.microsoft.com/office/drawing/2014/main" val="3579442903"/>
                    </a:ext>
                  </a:extLst>
                </a:gridCol>
                <a:gridCol w="329184">
                  <a:extLst>
                    <a:ext uri="{9D8B030D-6E8A-4147-A177-3AD203B41FA5}">
                      <a16:colId xmlns:a16="http://schemas.microsoft.com/office/drawing/2014/main" val="510998665"/>
                    </a:ext>
                  </a:extLst>
                </a:gridCol>
                <a:gridCol w="329184">
                  <a:extLst>
                    <a:ext uri="{9D8B030D-6E8A-4147-A177-3AD203B41FA5}">
                      <a16:colId xmlns:a16="http://schemas.microsoft.com/office/drawing/2014/main" val="166831000"/>
                    </a:ext>
                  </a:extLst>
                </a:gridCol>
                <a:gridCol w="329184">
                  <a:extLst>
                    <a:ext uri="{9D8B030D-6E8A-4147-A177-3AD203B41FA5}">
                      <a16:colId xmlns:a16="http://schemas.microsoft.com/office/drawing/2014/main" val="397647338"/>
                    </a:ext>
                  </a:extLst>
                </a:gridCol>
                <a:gridCol w="329184">
                  <a:extLst>
                    <a:ext uri="{9D8B030D-6E8A-4147-A177-3AD203B41FA5}">
                      <a16:colId xmlns:a16="http://schemas.microsoft.com/office/drawing/2014/main" val="1244290332"/>
                    </a:ext>
                  </a:extLst>
                </a:gridCol>
                <a:gridCol w="329184">
                  <a:extLst>
                    <a:ext uri="{9D8B030D-6E8A-4147-A177-3AD203B41FA5}">
                      <a16:colId xmlns:a16="http://schemas.microsoft.com/office/drawing/2014/main" val="2267126631"/>
                    </a:ext>
                  </a:extLst>
                </a:gridCol>
                <a:gridCol w="1399032">
                  <a:extLst>
                    <a:ext uri="{9D8B030D-6E8A-4147-A177-3AD203B41FA5}">
                      <a16:colId xmlns:a16="http://schemas.microsoft.com/office/drawing/2014/main" val="2611048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93382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We’ve prepared presents made just for you. 😉 Watch the video for your ‘present’ 🎁 surprise!!
#kosemy #kosemalaysia #xmas #christmas #delightfulchristmas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405711873"/>
                  </a:ext>
                </a:extLst>
              </a:tr>
            </a:tbl>
          </a:graphicData>
        </a:graphic>
      </p:graphicFrame>
      <p:sp>
        <p:nvSpPr>
          <p:cNvPr id="4" name="Text Placeholder 3">
            <a:extLst>
              <a:ext uri="{FF2B5EF4-FFF2-40B4-BE49-F238E27FC236}">
                <a16:creationId xmlns:a16="http://schemas.microsoft.com/office/drawing/2014/main" id="{BB99DE47-5943-44AB-9862-B3959899332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979432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A022B-786D-4C27-9E4B-6ACB73462904}"/>
              </a:ext>
            </a:extLst>
          </p:cNvPr>
          <p:cNvSpPr>
            <a:spLocks noGrp="1"/>
          </p:cNvSpPr>
          <p:nvPr>
            <p:ph type="title"/>
          </p:nvPr>
        </p:nvSpPr>
        <p:spPr/>
        <p:txBody>
          <a:bodyPr/>
          <a:lstStyle/>
          <a:p>
            <a:r>
              <a:rPr lang="en-US"/>
              <a:t>Facebook Ads Performance Table | KOSÉ - 22 of 26</a:t>
            </a:r>
          </a:p>
        </p:txBody>
      </p:sp>
      <p:graphicFrame>
        <p:nvGraphicFramePr>
          <p:cNvPr id="5" name="Table Placeholder 4">
            <a:extLst>
              <a:ext uri="{FF2B5EF4-FFF2-40B4-BE49-F238E27FC236}">
                <a16:creationId xmlns:a16="http://schemas.microsoft.com/office/drawing/2014/main" id="{0B67CEAF-256A-4CD0-9AAB-34E9AF4FEA24}"/>
              </a:ext>
            </a:extLst>
          </p:cNvPr>
          <p:cNvGraphicFramePr>
            <a:graphicFrameLocks noGrp="1"/>
          </p:cNvGraphicFramePr>
          <p:nvPr>
            <p:ph type="tbl" sz="quarter" idx="13"/>
            <p:extLst>
              <p:ext uri="{D42A27DB-BD31-4B8C-83A1-F6EECF244321}">
                <p14:modId xmlns:p14="http://schemas.microsoft.com/office/powerpoint/2010/main" val="4103741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99079827"/>
                    </a:ext>
                  </a:extLst>
                </a:gridCol>
                <a:gridCol w="329184">
                  <a:extLst>
                    <a:ext uri="{9D8B030D-6E8A-4147-A177-3AD203B41FA5}">
                      <a16:colId xmlns:a16="http://schemas.microsoft.com/office/drawing/2014/main" val="1739771134"/>
                    </a:ext>
                  </a:extLst>
                </a:gridCol>
                <a:gridCol w="329184">
                  <a:extLst>
                    <a:ext uri="{9D8B030D-6E8A-4147-A177-3AD203B41FA5}">
                      <a16:colId xmlns:a16="http://schemas.microsoft.com/office/drawing/2014/main" val="1270069086"/>
                    </a:ext>
                  </a:extLst>
                </a:gridCol>
                <a:gridCol w="329184">
                  <a:extLst>
                    <a:ext uri="{9D8B030D-6E8A-4147-A177-3AD203B41FA5}">
                      <a16:colId xmlns:a16="http://schemas.microsoft.com/office/drawing/2014/main" val="1169133117"/>
                    </a:ext>
                  </a:extLst>
                </a:gridCol>
                <a:gridCol w="329184">
                  <a:extLst>
                    <a:ext uri="{9D8B030D-6E8A-4147-A177-3AD203B41FA5}">
                      <a16:colId xmlns:a16="http://schemas.microsoft.com/office/drawing/2014/main" val="297123161"/>
                    </a:ext>
                  </a:extLst>
                </a:gridCol>
                <a:gridCol w="329184">
                  <a:extLst>
                    <a:ext uri="{9D8B030D-6E8A-4147-A177-3AD203B41FA5}">
                      <a16:colId xmlns:a16="http://schemas.microsoft.com/office/drawing/2014/main" val="2053252272"/>
                    </a:ext>
                  </a:extLst>
                </a:gridCol>
                <a:gridCol w="329184">
                  <a:extLst>
                    <a:ext uri="{9D8B030D-6E8A-4147-A177-3AD203B41FA5}">
                      <a16:colId xmlns:a16="http://schemas.microsoft.com/office/drawing/2014/main" val="1523264235"/>
                    </a:ext>
                  </a:extLst>
                </a:gridCol>
                <a:gridCol w="329184">
                  <a:extLst>
                    <a:ext uri="{9D8B030D-6E8A-4147-A177-3AD203B41FA5}">
                      <a16:colId xmlns:a16="http://schemas.microsoft.com/office/drawing/2014/main" val="3522625803"/>
                    </a:ext>
                  </a:extLst>
                </a:gridCol>
                <a:gridCol w="329184">
                  <a:extLst>
                    <a:ext uri="{9D8B030D-6E8A-4147-A177-3AD203B41FA5}">
                      <a16:colId xmlns:a16="http://schemas.microsoft.com/office/drawing/2014/main" val="2575193982"/>
                    </a:ext>
                  </a:extLst>
                </a:gridCol>
                <a:gridCol w="329184">
                  <a:extLst>
                    <a:ext uri="{9D8B030D-6E8A-4147-A177-3AD203B41FA5}">
                      <a16:colId xmlns:a16="http://schemas.microsoft.com/office/drawing/2014/main" val="2521041579"/>
                    </a:ext>
                  </a:extLst>
                </a:gridCol>
                <a:gridCol w="329184">
                  <a:extLst>
                    <a:ext uri="{9D8B030D-6E8A-4147-A177-3AD203B41FA5}">
                      <a16:colId xmlns:a16="http://schemas.microsoft.com/office/drawing/2014/main" val="3865470441"/>
                    </a:ext>
                  </a:extLst>
                </a:gridCol>
                <a:gridCol w="329184">
                  <a:extLst>
                    <a:ext uri="{9D8B030D-6E8A-4147-A177-3AD203B41FA5}">
                      <a16:colId xmlns:a16="http://schemas.microsoft.com/office/drawing/2014/main" val="593876007"/>
                    </a:ext>
                  </a:extLst>
                </a:gridCol>
                <a:gridCol w="329184">
                  <a:extLst>
                    <a:ext uri="{9D8B030D-6E8A-4147-A177-3AD203B41FA5}">
                      <a16:colId xmlns:a16="http://schemas.microsoft.com/office/drawing/2014/main" val="2171342072"/>
                    </a:ext>
                  </a:extLst>
                </a:gridCol>
                <a:gridCol w="329184">
                  <a:extLst>
                    <a:ext uri="{9D8B030D-6E8A-4147-A177-3AD203B41FA5}">
                      <a16:colId xmlns:a16="http://schemas.microsoft.com/office/drawing/2014/main" val="2166338052"/>
                    </a:ext>
                  </a:extLst>
                </a:gridCol>
                <a:gridCol w="329184">
                  <a:extLst>
                    <a:ext uri="{9D8B030D-6E8A-4147-A177-3AD203B41FA5}">
                      <a16:colId xmlns:a16="http://schemas.microsoft.com/office/drawing/2014/main" val="674258273"/>
                    </a:ext>
                  </a:extLst>
                </a:gridCol>
                <a:gridCol w="329184">
                  <a:extLst>
                    <a:ext uri="{9D8B030D-6E8A-4147-A177-3AD203B41FA5}">
                      <a16:colId xmlns:a16="http://schemas.microsoft.com/office/drawing/2014/main" val="2866627601"/>
                    </a:ext>
                  </a:extLst>
                </a:gridCol>
                <a:gridCol w="329184">
                  <a:extLst>
                    <a:ext uri="{9D8B030D-6E8A-4147-A177-3AD203B41FA5}">
                      <a16:colId xmlns:a16="http://schemas.microsoft.com/office/drawing/2014/main" val="2272025204"/>
                    </a:ext>
                  </a:extLst>
                </a:gridCol>
                <a:gridCol w="1399032">
                  <a:extLst>
                    <a:ext uri="{9D8B030D-6E8A-4147-A177-3AD203B41FA5}">
                      <a16:colId xmlns:a16="http://schemas.microsoft.com/office/drawing/2014/main" val="156663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92430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Our Ho-Ho-Holiday treats are here to spread joy and festive cheer. 🎉 Get these lovely little Christmas delights 🎁 when you make a minimum purchase of RM450*!
⭐Set A: RM450 &amp; above 
7pc Travel Kit
⭐Set B: RM850 &amp; above 
7 pc Travel Kit + JUNKISUI Pure Body Wash 500ml
⭐Set C: RM1300 &amp; above 
7 pc Travel Kit + JUNKISUI Pure Body Wash 500ml + INFINITY Advanced Moisture Concentrate Lotion 160ml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780127949"/>
                  </a:ext>
                </a:extLst>
              </a:tr>
            </a:tbl>
          </a:graphicData>
        </a:graphic>
      </p:graphicFrame>
      <p:sp>
        <p:nvSpPr>
          <p:cNvPr id="4" name="Text Placeholder 3">
            <a:extLst>
              <a:ext uri="{FF2B5EF4-FFF2-40B4-BE49-F238E27FC236}">
                <a16:creationId xmlns:a16="http://schemas.microsoft.com/office/drawing/2014/main" id="{1A797F07-E515-4A5A-B48B-426B2535EF1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7731539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BFB3-BDE9-403F-BF2B-ED4FDCB7935D}"/>
              </a:ext>
            </a:extLst>
          </p:cNvPr>
          <p:cNvSpPr>
            <a:spLocks noGrp="1"/>
          </p:cNvSpPr>
          <p:nvPr>
            <p:ph type="title"/>
          </p:nvPr>
        </p:nvSpPr>
        <p:spPr/>
        <p:txBody>
          <a:bodyPr/>
          <a:lstStyle/>
          <a:p>
            <a:r>
              <a:rPr lang="en-US"/>
              <a:t>Facebook Ads Performance Table | KOSÉ - 23 of 26</a:t>
            </a:r>
          </a:p>
        </p:txBody>
      </p:sp>
      <p:graphicFrame>
        <p:nvGraphicFramePr>
          <p:cNvPr id="5" name="Table Placeholder 4">
            <a:extLst>
              <a:ext uri="{FF2B5EF4-FFF2-40B4-BE49-F238E27FC236}">
                <a16:creationId xmlns:a16="http://schemas.microsoft.com/office/drawing/2014/main" id="{78AEBC8F-5CC1-4E88-BF53-200E59352870}"/>
              </a:ext>
            </a:extLst>
          </p:cNvPr>
          <p:cNvGraphicFramePr>
            <a:graphicFrameLocks noGrp="1"/>
          </p:cNvGraphicFramePr>
          <p:nvPr>
            <p:ph type="tbl" sz="quarter" idx="13"/>
            <p:extLst>
              <p:ext uri="{D42A27DB-BD31-4B8C-83A1-F6EECF244321}">
                <p14:modId xmlns:p14="http://schemas.microsoft.com/office/powerpoint/2010/main" val="70052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14951023"/>
                    </a:ext>
                  </a:extLst>
                </a:gridCol>
                <a:gridCol w="329184">
                  <a:extLst>
                    <a:ext uri="{9D8B030D-6E8A-4147-A177-3AD203B41FA5}">
                      <a16:colId xmlns:a16="http://schemas.microsoft.com/office/drawing/2014/main" val="2091961897"/>
                    </a:ext>
                  </a:extLst>
                </a:gridCol>
                <a:gridCol w="329184">
                  <a:extLst>
                    <a:ext uri="{9D8B030D-6E8A-4147-A177-3AD203B41FA5}">
                      <a16:colId xmlns:a16="http://schemas.microsoft.com/office/drawing/2014/main" val="388513629"/>
                    </a:ext>
                  </a:extLst>
                </a:gridCol>
                <a:gridCol w="329184">
                  <a:extLst>
                    <a:ext uri="{9D8B030D-6E8A-4147-A177-3AD203B41FA5}">
                      <a16:colId xmlns:a16="http://schemas.microsoft.com/office/drawing/2014/main" val="2413136645"/>
                    </a:ext>
                  </a:extLst>
                </a:gridCol>
                <a:gridCol w="329184">
                  <a:extLst>
                    <a:ext uri="{9D8B030D-6E8A-4147-A177-3AD203B41FA5}">
                      <a16:colId xmlns:a16="http://schemas.microsoft.com/office/drawing/2014/main" val="3577231980"/>
                    </a:ext>
                  </a:extLst>
                </a:gridCol>
                <a:gridCol w="329184">
                  <a:extLst>
                    <a:ext uri="{9D8B030D-6E8A-4147-A177-3AD203B41FA5}">
                      <a16:colId xmlns:a16="http://schemas.microsoft.com/office/drawing/2014/main" val="802605163"/>
                    </a:ext>
                  </a:extLst>
                </a:gridCol>
                <a:gridCol w="329184">
                  <a:extLst>
                    <a:ext uri="{9D8B030D-6E8A-4147-A177-3AD203B41FA5}">
                      <a16:colId xmlns:a16="http://schemas.microsoft.com/office/drawing/2014/main" val="4199593709"/>
                    </a:ext>
                  </a:extLst>
                </a:gridCol>
                <a:gridCol w="329184">
                  <a:extLst>
                    <a:ext uri="{9D8B030D-6E8A-4147-A177-3AD203B41FA5}">
                      <a16:colId xmlns:a16="http://schemas.microsoft.com/office/drawing/2014/main" val="4267468831"/>
                    </a:ext>
                  </a:extLst>
                </a:gridCol>
                <a:gridCol w="329184">
                  <a:extLst>
                    <a:ext uri="{9D8B030D-6E8A-4147-A177-3AD203B41FA5}">
                      <a16:colId xmlns:a16="http://schemas.microsoft.com/office/drawing/2014/main" val="320960535"/>
                    </a:ext>
                  </a:extLst>
                </a:gridCol>
                <a:gridCol w="329184">
                  <a:extLst>
                    <a:ext uri="{9D8B030D-6E8A-4147-A177-3AD203B41FA5}">
                      <a16:colId xmlns:a16="http://schemas.microsoft.com/office/drawing/2014/main" val="400890917"/>
                    </a:ext>
                  </a:extLst>
                </a:gridCol>
                <a:gridCol w="329184">
                  <a:extLst>
                    <a:ext uri="{9D8B030D-6E8A-4147-A177-3AD203B41FA5}">
                      <a16:colId xmlns:a16="http://schemas.microsoft.com/office/drawing/2014/main" val="1969312372"/>
                    </a:ext>
                  </a:extLst>
                </a:gridCol>
                <a:gridCol w="329184">
                  <a:extLst>
                    <a:ext uri="{9D8B030D-6E8A-4147-A177-3AD203B41FA5}">
                      <a16:colId xmlns:a16="http://schemas.microsoft.com/office/drawing/2014/main" val="1738463832"/>
                    </a:ext>
                  </a:extLst>
                </a:gridCol>
                <a:gridCol w="329184">
                  <a:extLst>
                    <a:ext uri="{9D8B030D-6E8A-4147-A177-3AD203B41FA5}">
                      <a16:colId xmlns:a16="http://schemas.microsoft.com/office/drawing/2014/main" val="2120148585"/>
                    </a:ext>
                  </a:extLst>
                </a:gridCol>
                <a:gridCol w="329184">
                  <a:extLst>
                    <a:ext uri="{9D8B030D-6E8A-4147-A177-3AD203B41FA5}">
                      <a16:colId xmlns:a16="http://schemas.microsoft.com/office/drawing/2014/main" val="3070971092"/>
                    </a:ext>
                  </a:extLst>
                </a:gridCol>
                <a:gridCol w="329184">
                  <a:extLst>
                    <a:ext uri="{9D8B030D-6E8A-4147-A177-3AD203B41FA5}">
                      <a16:colId xmlns:a16="http://schemas.microsoft.com/office/drawing/2014/main" val="1298265517"/>
                    </a:ext>
                  </a:extLst>
                </a:gridCol>
                <a:gridCol w="329184">
                  <a:extLst>
                    <a:ext uri="{9D8B030D-6E8A-4147-A177-3AD203B41FA5}">
                      <a16:colId xmlns:a16="http://schemas.microsoft.com/office/drawing/2014/main" val="1075004140"/>
                    </a:ext>
                  </a:extLst>
                </a:gridCol>
                <a:gridCol w="329184">
                  <a:extLst>
                    <a:ext uri="{9D8B030D-6E8A-4147-A177-3AD203B41FA5}">
                      <a16:colId xmlns:a16="http://schemas.microsoft.com/office/drawing/2014/main" val="265503623"/>
                    </a:ext>
                  </a:extLst>
                </a:gridCol>
                <a:gridCol w="1399032">
                  <a:extLst>
                    <a:ext uri="{9D8B030D-6E8A-4147-A177-3AD203B41FA5}">
                      <a16:colId xmlns:a16="http://schemas.microsoft.com/office/drawing/2014/main" val="1795881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12372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Have yourself a merry little INFINITY Royal Flower Collection compact powder painted with colours of the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48872281"/>
                  </a:ext>
                </a:extLst>
              </a:tr>
            </a:tbl>
          </a:graphicData>
        </a:graphic>
      </p:graphicFrame>
      <p:sp>
        <p:nvSpPr>
          <p:cNvPr id="4" name="Text Placeholder 3">
            <a:extLst>
              <a:ext uri="{FF2B5EF4-FFF2-40B4-BE49-F238E27FC236}">
                <a16:creationId xmlns:a16="http://schemas.microsoft.com/office/drawing/2014/main" id="{E8502BD5-4882-403F-B546-BCC4A552851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40703413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2C67B-F2B1-4BDA-B67B-337E91BA964C}"/>
              </a:ext>
            </a:extLst>
          </p:cNvPr>
          <p:cNvSpPr>
            <a:spLocks noGrp="1"/>
          </p:cNvSpPr>
          <p:nvPr>
            <p:ph type="title"/>
          </p:nvPr>
        </p:nvSpPr>
        <p:spPr/>
        <p:txBody>
          <a:bodyPr/>
          <a:lstStyle/>
          <a:p>
            <a:r>
              <a:rPr lang="en-US"/>
              <a:t>Facebook Ads Performance Table | KOSÉ - 24 of 26</a:t>
            </a:r>
          </a:p>
        </p:txBody>
      </p:sp>
      <p:graphicFrame>
        <p:nvGraphicFramePr>
          <p:cNvPr id="5" name="Table Placeholder 4">
            <a:extLst>
              <a:ext uri="{FF2B5EF4-FFF2-40B4-BE49-F238E27FC236}">
                <a16:creationId xmlns:a16="http://schemas.microsoft.com/office/drawing/2014/main" id="{D7232ED5-0C50-4ABD-B853-E93D80849049}"/>
              </a:ext>
            </a:extLst>
          </p:cNvPr>
          <p:cNvGraphicFramePr>
            <a:graphicFrameLocks noGrp="1"/>
          </p:cNvGraphicFramePr>
          <p:nvPr>
            <p:ph type="tbl" sz="quarter" idx="13"/>
            <p:extLst>
              <p:ext uri="{D42A27DB-BD31-4B8C-83A1-F6EECF244321}">
                <p14:modId xmlns:p14="http://schemas.microsoft.com/office/powerpoint/2010/main" val="279267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28753476"/>
                    </a:ext>
                  </a:extLst>
                </a:gridCol>
                <a:gridCol w="329184">
                  <a:extLst>
                    <a:ext uri="{9D8B030D-6E8A-4147-A177-3AD203B41FA5}">
                      <a16:colId xmlns:a16="http://schemas.microsoft.com/office/drawing/2014/main" val="464978291"/>
                    </a:ext>
                  </a:extLst>
                </a:gridCol>
                <a:gridCol w="329184">
                  <a:extLst>
                    <a:ext uri="{9D8B030D-6E8A-4147-A177-3AD203B41FA5}">
                      <a16:colId xmlns:a16="http://schemas.microsoft.com/office/drawing/2014/main" val="1530670934"/>
                    </a:ext>
                  </a:extLst>
                </a:gridCol>
                <a:gridCol w="329184">
                  <a:extLst>
                    <a:ext uri="{9D8B030D-6E8A-4147-A177-3AD203B41FA5}">
                      <a16:colId xmlns:a16="http://schemas.microsoft.com/office/drawing/2014/main" val="2944416325"/>
                    </a:ext>
                  </a:extLst>
                </a:gridCol>
                <a:gridCol w="329184">
                  <a:extLst>
                    <a:ext uri="{9D8B030D-6E8A-4147-A177-3AD203B41FA5}">
                      <a16:colId xmlns:a16="http://schemas.microsoft.com/office/drawing/2014/main" val="2272231339"/>
                    </a:ext>
                  </a:extLst>
                </a:gridCol>
                <a:gridCol w="329184">
                  <a:extLst>
                    <a:ext uri="{9D8B030D-6E8A-4147-A177-3AD203B41FA5}">
                      <a16:colId xmlns:a16="http://schemas.microsoft.com/office/drawing/2014/main" val="2467391997"/>
                    </a:ext>
                  </a:extLst>
                </a:gridCol>
                <a:gridCol w="329184">
                  <a:extLst>
                    <a:ext uri="{9D8B030D-6E8A-4147-A177-3AD203B41FA5}">
                      <a16:colId xmlns:a16="http://schemas.microsoft.com/office/drawing/2014/main" val="4077987041"/>
                    </a:ext>
                  </a:extLst>
                </a:gridCol>
                <a:gridCol w="329184">
                  <a:extLst>
                    <a:ext uri="{9D8B030D-6E8A-4147-A177-3AD203B41FA5}">
                      <a16:colId xmlns:a16="http://schemas.microsoft.com/office/drawing/2014/main" val="961528808"/>
                    </a:ext>
                  </a:extLst>
                </a:gridCol>
                <a:gridCol w="329184">
                  <a:extLst>
                    <a:ext uri="{9D8B030D-6E8A-4147-A177-3AD203B41FA5}">
                      <a16:colId xmlns:a16="http://schemas.microsoft.com/office/drawing/2014/main" val="1963554099"/>
                    </a:ext>
                  </a:extLst>
                </a:gridCol>
                <a:gridCol w="329184">
                  <a:extLst>
                    <a:ext uri="{9D8B030D-6E8A-4147-A177-3AD203B41FA5}">
                      <a16:colId xmlns:a16="http://schemas.microsoft.com/office/drawing/2014/main" val="1491597252"/>
                    </a:ext>
                  </a:extLst>
                </a:gridCol>
                <a:gridCol w="329184">
                  <a:extLst>
                    <a:ext uri="{9D8B030D-6E8A-4147-A177-3AD203B41FA5}">
                      <a16:colId xmlns:a16="http://schemas.microsoft.com/office/drawing/2014/main" val="3604130921"/>
                    </a:ext>
                  </a:extLst>
                </a:gridCol>
                <a:gridCol w="329184">
                  <a:extLst>
                    <a:ext uri="{9D8B030D-6E8A-4147-A177-3AD203B41FA5}">
                      <a16:colId xmlns:a16="http://schemas.microsoft.com/office/drawing/2014/main" val="1469925559"/>
                    </a:ext>
                  </a:extLst>
                </a:gridCol>
                <a:gridCol w="329184">
                  <a:extLst>
                    <a:ext uri="{9D8B030D-6E8A-4147-A177-3AD203B41FA5}">
                      <a16:colId xmlns:a16="http://schemas.microsoft.com/office/drawing/2014/main" val="2840707765"/>
                    </a:ext>
                  </a:extLst>
                </a:gridCol>
                <a:gridCol w="329184">
                  <a:extLst>
                    <a:ext uri="{9D8B030D-6E8A-4147-A177-3AD203B41FA5}">
                      <a16:colId xmlns:a16="http://schemas.microsoft.com/office/drawing/2014/main" val="1700451083"/>
                    </a:ext>
                  </a:extLst>
                </a:gridCol>
                <a:gridCol w="329184">
                  <a:extLst>
                    <a:ext uri="{9D8B030D-6E8A-4147-A177-3AD203B41FA5}">
                      <a16:colId xmlns:a16="http://schemas.microsoft.com/office/drawing/2014/main" val="1828978170"/>
                    </a:ext>
                  </a:extLst>
                </a:gridCol>
                <a:gridCol w="329184">
                  <a:extLst>
                    <a:ext uri="{9D8B030D-6E8A-4147-A177-3AD203B41FA5}">
                      <a16:colId xmlns:a16="http://schemas.microsoft.com/office/drawing/2014/main" val="2334119261"/>
                    </a:ext>
                  </a:extLst>
                </a:gridCol>
                <a:gridCol w="329184">
                  <a:extLst>
                    <a:ext uri="{9D8B030D-6E8A-4147-A177-3AD203B41FA5}">
                      <a16:colId xmlns:a16="http://schemas.microsoft.com/office/drawing/2014/main" val="606564386"/>
                    </a:ext>
                  </a:extLst>
                </a:gridCol>
                <a:gridCol w="1399032">
                  <a:extLst>
                    <a:ext uri="{9D8B030D-6E8A-4147-A177-3AD203B41FA5}">
                      <a16:colId xmlns:a16="http://schemas.microsoft.com/office/drawing/2014/main" val="304592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11812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'Tis the season to stock up on beauty care with these limited-time deals! 🤩Check out our christmas sets for moisturising and complete skincare!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1483003592"/>
                  </a:ext>
                </a:extLst>
              </a:tr>
            </a:tbl>
          </a:graphicData>
        </a:graphic>
      </p:graphicFrame>
      <p:sp>
        <p:nvSpPr>
          <p:cNvPr id="4" name="Text Placeholder 3">
            <a:extLst>
              <a:ext uri="{FF2B5EF4-FFF2-40B4-BE49-F238E27FC236}">
                <a16:creationId xmlns:a16="http://schemas.microsoft.com/office/drawing/2014/main" id="{E421848D-3336-4D83-B218-20497CD531C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984949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22714-DE2B-4421-8F8C-C5C4BCE84C80}"/>
              </a:ext>
            </a:extLst>
          </p:cNvPr>
          <p:cNvSpPr>
            <a:spLocks noGrp="1"/>
          </p:cNvSpPr>
          <p:nvPr>
            <p:ph type="title"/>
          </p:nvPr>
        </p:nvSpPr>
        <p:spPr/>
        <p:txBody>
          <a:bodyPr/>
          <a:lstStyle/>
          <a:p>
            <a:r>
              <a:rPr lang="en-US"/>
              <a:t>Facebook Ads Performance Table | KOSÉ - 25 of 26</a:t>
            </a:r>
          </a:p>
        </p:txBody>
      </p:sp>
      <p:graphicFrame>
        <p:nvGraphicFramePr>
          <p:cNvPr id="5" name="Table Placeholder 4">
            <a:extLst>
              <a:ext uri="{FF2B5EF4-FFF2-40B4-BE49-F238E27FC236}">
                <a16:creationId xmlns:a16="http://schemas.microsoft.com/office/drawing/2014/main" id="{3076084F-C083-4F9C-A5B4-5314B01FC120}"/>
              </a:ext>
            </a:extLst>
          </p:cNvPr>
          <p:cNvGraphicFramePr>
            <a:graphicFrameLocks noGrp="1"/>
          </p:cNvGraphicFramePr>
          <p:nvPr>
            <p:ph type="tbl" sz="quarter" idx="13"/>
            <p:extLst>
              <p:ext uri="{D42A27DB-BD31-4B8C-83A1-F6EECF244321}">
                <p14:modId xmlns:p14="http://schemas.microsoft.com/office/powerpoint/2010/main" val="1568076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84877962"/>
                    </a:ext>
                  </a:extLst>
                </a:gridCol>
                <a:gridCol w="329184">
                  <a:extLst>
                    <a:ext uri="{9D8B030D-6E8A-4147-A177-3AD203B41FA5}">
                      <a16:colId xmlns:a16="http://schemas.microsoft.com/office/drawing/2014/main" val="4085216413"/>
                    </a:ext>
                  </a:extLst>
                </a:gridCol>
                <a:gridCol w="329184">
                  <a:extLst>
                    <a:ext uri="{9D8B030D-6E8A-4147-A177-3AD203B41FA5}">
                      <a16:colId xmlns:a16="http://schemas.microsoft.com/office/drawing/2014/main" val="3303875618"/>
                    </a:ext>
                  </a:extLst>
                </a:gridCol>
                <a:gridCol w="329184">
                  <a:extLst>
                    <a:ext uri="{9D8B030D-6E8A-4147-A177-3AD203B41FA5}">
                      <a16:colId xmlns:a16="http://schemas.microsoft.com/office/drawing/2014/main" val="2825143633"/>
                    </a:ext>
                  </a:extLst>
                </a:gridCol>
                <a:gridCol w="329184">
                  <a:extLst>
                    <a:ext uri="{9D8B030D-6E8A-4147-A177-3AD203B41FA5}">
                      <a16:colId xmlns:a16="http://schemas.microsoft.com/office/drawing/2014/main" val="495877181"/>
                    </a:ext>
                  </a:extLst>
                </a:gridCol>
                <a:gridCol w="329184">
                  <a:extLst>
                    <a:ext uri="{9D8B030D-6E8A-4147-A177-3AD203B41FA5}">
                      <a16:colId xmlns:a16="http://schemas.microsoft.com/office/drawing/2014/main" val="283641175"/>
                    </a:ext>
                  </a:extLst>
                </a:gridCol>
                <a:gridCol w="329184">
                  <a:extLst>
                    <a:ext uri="{9D8B030D-6E8A-4147-A177-3AD203B41FA5}">
                      <a16:colId xmlns:a16="http://schemas.microsoft.com/office/drawing/2014/main" val="3729132447"/>
                    </a:ext>
                  </a:extLst>
                </a:gridCol>
                <a:gridCol w="329184">
                  <a:extLst>
                    <a:ext uri="{9D8B030D-6E8A-4147-A177-3AD203B41FA5}">
                      <a16:colId xmlns:a16="http://schemas.microsoft.com/office/drawing/2014/main" val="1351315699"/>
                    </a:ext>
                  </a:extLst>
                </a:gridCol>
                <a:gridCol w="329184">
                  <a:extLst>
                    <a:ext uri="{9D8B030D-6E8A-4147-A177-3AD203B41FA5}">
                      <a16:colId xmlns:a16="http://schemas.microsoft.com/office/drawing/2014/main" val="2903338920"/>
                    </a:ext>
                  </a:extLst>
                </a:gridCol>
                <a:gridCol w="329184">
                  <a:extLst>
                    <a:ext uri="{9D8B030D-6E8A-4147-A177-3AD203B41FA5}">
                      <a16:colId xmlns:a16="http://schemas.microsoft.com/office/drawing/2014/main" val="1260683860"/>
                    </a:ext>
                  </a:extLst>
                </a:gridCol>
                <a:gridCol w="329184">
                  <a:extLst>
                    <a:ext uri="{9D8B030D-6E8A-4147-A177-3AD203B41FA5}">
                      <a16:colId xmlns:a16="http://schemas.microsoft.com/office/drawing/2014/main" val="3071277228"/>
                    </a:ext>
                  </a:extLst>
                </a:gridCol>
                <a:gridCol w="329184">
                  <a:extLst>
                    <a:ext uri="{9D8B030D-6E8A-4147-A177-3AD203B41FA5}">
                      <a16:colId xmlns:a16="http://schemas.microsoft.com/office/drawing/2014/main" val="3238756603"/>
                    </a:ext>
                  </a:extLst>
                </a:gridCol>
                <a:gridCol w="329184">
                  <a:extLst>
                    <a:ext uri="{9D8B030D-6E8A-4147-A177-3AD203B41FA5}">
                      <a16:colId xmlns:a16="http://schemas.microsoft.com/office/drawing/2014/main" val="619565735"/>
                    </a:ext>
                  </a:extLst>
                </a:gridCol>
                <a:gridCol w="329184">
                  <a:extLst>
                    <a:ext uri="{9D8B030D-6E8A-4147-A177-3AD203B41FA5}">
                      <a16:colId xmlns:a16="http://schemas.microsoft.com/office/drawing/2014/main" val="2675335400"/>
                    </a:ext>
                  </a:extLst>
                </a:gridCol>
                <a:gridCol w="329184">
                  <a:extLst>
                    <a:ext uri="{9D8B030D-6E8A-4147-A177-3AD203B41FA5}">
                      <a16:colId xmlns:a16="http://schemas.microsoft.com/office/drawing/2014/main" val="2367324135"/>
                    </a:ext>
                  </a:extLst>
                </a:gridCol>
                <a:gridCol w="329184">
                  <a:extLst>
                    <a:ext uri="{9D8B030D-6E8A-4147-A177-3AD203B41FA5}">
                      <a16:colId xmlns:a16="http://schemas.microsoft.com/office/drawing/2014/main" val="171274765"/>
                    </a:ext>
                  </a:extLst>
                </a:gridCol>
                <a:gridCol w="329184">
                  <a:extLst>
                    <a:ext uri="{9D8B030D-6E8A-4147-A177-3AD203B41FA5}">
                      <a16:colId xmlns:a16="http://schemas.microsoft.com/office/drawing/2014/main" val="1564997371"/>
                    </a:ext>
                  </a:extLst>
                </a:gridCol>
                <a:gridCol w="1399032">
                  <a:extLst>
                    <a:ext uri="{9D8B030D-6E8A-4147-A177-3AD203B41FA5}">
                      <a16:colId xmlns:a16="http://schemas.microsoft.com/office/drawing/2014/main" val="2861719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27359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17:14:52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magical and sparkling Christmas! 🎄🎅 May the joyful spirit of the holiday season fill your home with comfort, joy and laughter.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(KOSE) Engagement Ad Dec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Johor Bahru (+25 mi) Johor; Alor Setar (+25 mi), Sungai Petani (+25 mi) Kedah; Jalan Hamzah, Kota Bharu (+20 mi) Kelantan; Malacca City (+10 mi) Malacca; Kuantan (+25 mi), Mentakab (+25 mi) Pahang; Ipoh (+25 mi) Perak; George Town (+25 mi) Penang; Kuching (+25 mi), Miri (+25 mi), Sibu (+25 mi) Sarawak; Selangor; Kuala Lumpur (+25 mi) Kuala Lumpur; Kota Kinabalu (+25 mi), Lahad Datu (+25 mi), Sandakan (+25 mi), Tawau (+25 mi) Sabah; Ages: 18-50</a:t>
                      </a:r>
                    </a:p>
                  </a:txBody>
                  <a:tcPr/>
                </a:tc>
                <a:extLst>
                  <a:ext uri="{0D108BD9-81ED-4DB2-BD59-A6C34878D82A}">
                    <a16:rowId xmlns:a16="http://schemas.microsoft.com/office/drawing/2014/main" val="4186037045"/>
                  </a:ext>
                </a:extLst>
              </a:tr>
            </a:tbl>
          </a:graphicData>
        </a:graphic>
      </p:graphicFrame>
      <p:sp>
        <p:nvSpPr>
          <p:cNvPr id="4" name="Text Placeholder 3">
            <a:extLst>
              <a:ext uri="{FF2B5EF4-FFF2-40B4-BE49-F238E27FC236}">
                <a16:creationId xmlns:a16="http://schemas.microsoft.com/office/drawing/2014/main" id="{1AA8DF65-DD58-41FC-9348-A175E10F4A8B}"/>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4904287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188A-8D15-4D7B-913B-67411DC14699}"/>
              </a:ext>
            </a:extLst>
          </p:cNvPr>
          <p:cNvSpPr>
            <a:spLocks noGrp="1"/>
          </p:cNvSpPr>
          <p:nvPr>
            <p:ph type="title"/>
          </p:nvPr>
        </p:nvSpPr>
        <p:spPr/>
        <p:txBody>
          <a:bodyPr/>
          <a:lstStyle/>
          <a:p>
            <a:r>
              <a:rPr lang="en-US"/>
              <a:t>Facebook Ads Performance Table | KOSÉ - 26 of 26</a:t>
            </a:r>
          </a:p>
        </p:txBody>
      </p:sp>
      <p:graphicFrame>
        <p:nvGraphicFramePr>
          <p:cNvPr id="5" name="Table Placeholder 4">
            <a:extLst>
              <a:ext uri="{FF2B5EF4-FFF2-40B4-BE49-F238E27FC236}">
                <a16:creationId xmlns:a16="http://schemas.microsoft.com/office/drawing/2014/main" id="{A00787C0-8690-4379-BB8A-3CAAFD391A5C}"/>
              </a:ext>
            </a:extLst>
          </p:cNvPr>
          <p:cNvGraphicFramePr>
            <a:graphicFrameLocks noGrp="1"/>
          </p:cNvGraphicFramePr>
          <p:nvPr>
            <p:ph type="tbl" sz="quarter" idx="13"/>
            <p:extLst>
              <p:ext uri="{D42A27DB-BD31-4B8C-83A1-F6EECF244321}">
                <p14:modId xmlns:p14="http://schemas.microsoft.com/office/powerpoint/2010/main" val="125130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29643632"/>
                    </a:ext>
                  </a:extLst>
                </a:gridCol>
                <a:gridCol w="329184">
                  <a:extLst>
                    <a:ext uri="{9D8B030D-6E8A-4147-A177-3AD203B41FA5}">
                      <a16:colId xmlns:a16="http://schemas.microsoft.com/office/drawing/2014/main" val="1322647592"/>
                    </a:ext>
                  </a:extLst>
                </a:gridCol>
                <a:gridCol w="329184">
                  <a:extLst>
                    <a:ext uri="{9D8B030D-6E8A-4147-A177-3AD203B41FA5}">
                      <a16:colId xmlns:a16="http://schemas.microsoft.com/office/drawing/2014/main" val="3204116266"/>
                    </a:ext>
                  </a:extLst>
                </a:gridCol>
                <a:gridCol w="329184">
                  <a:extLst>
                    <a:ext uri="{9D8B030D-6E8A-4147-A177-3AD203B41FA5}">
                      <a16:colId xmlns:a16="http://schemas.microsoft.com/office/drawing/2014/main" val="3293179795"/>
                    </a:ext>
                  </a:extLst>
                </a:gridCol>
                <a:gridCol w="329184">
                  <a:extLst>
                    <a:ext uri="{9D8B030D-6E8A-4147-A177-3AD203B41FA5}">
                      <a16:colId xmlns:a16="http://schemas.microsoft.com/office/drawing/2014/main" val="1988347382"/>
                    </a:ext>
                  </a:extLst>
                </a:gridCol>
                <a:gridCol w="329184">
                  <a:extLst>
                    <a:ext uri="{9D8B030D-6E8A-4147-A177-3AD203B41FA5}">
                      <a16:colId xmlns:a16="http://schemas.microsoft.com/office/drawing/2014/main" val="355989657"/>
                    </a:ext>
                  </a:extLst>
                </a:gridCol>
                <a:gridCol w="329184">
                  <a:extLst>
                    <a:ext uri="{9D8B030D-6E8A-4147-A177-3AD203B41FA5}">
                      <a16:colId xmlns:a16="http://schemas.microsoft.com/office/drawing/2014/main" val="3984607350"/>
                    </a:ext>
                  </a:extLst>
                </a:gridCol>
                <a:gridCol w="329184">
                  <a:extLst>
                    <a:ext uri="{9D8B030D-6E8A-4147-A177-3AD203B41FA5}">
                      <a16:colId xmlns:a16="http://schemas.microsoft.com/office/drawing/2014/main" val="2520383272"/>
                    </a:ext>
                  </a:extLst>
                </a:gridCol>
                <a:gridCol w="329184">
                  <a:extLst>
                    <a:ext uri="{9D8B030D-6E8A-4147-A177-3AD203B41FA5}">
                      <a16:colId xmlns:a16="http://schemas.microsoft.com/office/drawing/2014/main" val="2241340752"/>
                    </a:ext>
                  </a:extLst>
                </a:gridCol>
                <a:gridCol w="329184">
                  <a:extLst>
                    <a:ext uri="{9D8B030D-6E8A-4147-A177-3AD203B41FA5}">
                      <a16:colId xmlns:a16="http://schemas.microsoft.com/office/drawing/2014/main" val="1827166810"/>
                    </a:ext>
                  </a:extLst>
                </a:gridCol>
                <a:gridCol w="329184">
                  <a:extLst>
                    <a:ext uri="{9D8B030D-6E8A-4147-A177-3AD203B41FA5}">
                      <a16:colId xmlns:a16="http://schemas.microsoft.com/office/drawing/2014/main" val="2348405993"/>
                    </a:ext>
                  </a:extLst>
                </a:gridCol>
                <a:gridCol w="329184">
                  <a:extLst>
                    <a:ext uri="{9D8B030D-6E8A-4147-A177-3AD203B41FA5}">
                      <a16:colId xmlns:a16="http://schemas.microsoft.com/office/drawing/2014/main" val="1590790599"/>
                    </a:ext>
                  </a:extLst>
                </a:gridCol>
                <a:gridCol w="329184">
                  <a:extLst>
                    <a:ext uri="{9D8B030D-6E8A-4147-A177-3AD203B41FA5}">
                      <a16:colId xmlns:a16="http://schemas.microsoft.com/office/drawing/2014/main" val="4119938266"/>
                    </a:ext>
                  </a:extLst>
                </a:gridCol>
                <a:gridCol w="329184">
                  <a:extLst>
                    <a:ext uri="{9D8B030D-6E8A-4147-A177-3AD203B41FA5}">
                      <a16:colId xmlns:a16="http://schemas.microsoft.com/office/drawing/2014/main" val="279704220"/>
                    </a:ext>
                  </a:extLst>
                </a:gridCol>
                <a:gridCol w="329184">
                  <a:extLst>
                    <a:ext uri="{9D8B030D-6E8A-4147-A177-3AD203B41FA5}">
                      <a16:colId xmlns:a16="http://schemas.microsoft.com/office/drawing/2014/main" val="2241046590"/>
                    </a:ext>
                  </a:extLst>
                </a:gridCol>
                <a:gridCol w="329184">
                  <a:extLst>
                    <a:ext uri="{9D8B030D-6E8A-4147-A177-3AD203B41FA5}">
                      <a16:colId xmlns:a16="http://schemas.microsoft.com/office/drawing/2014/main" val="3563565805"/>
                    </a:ext>
                  </a:extLst>
                </a:gridCol>
                <a:gridCol w="329184">
                  <a:extLst>
                    <a:ext uri="{9D8B030D-6E8A-4147-A177-3AD203B41FA5}">
                      <a16:colId xmlns:a16="http://schemas.microsoft.com/office/drawing/2014/main" val="500916792"/>
                    </a:ext>
                  </a:extLst>
                </a:gridCol>
                <a:gridCol w="1399032">
                  <a:extLst>
                    <a:ext uri="{9D8B030D-6E8A-4147-A177-3AD203B41FA5}">
                      <a16:colId xmlns:a16="http://schemas.microsoft.com/office/drawing/2014/main" val="231034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46370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- 2019-12-12 23:00:15</a:t>
                      </a:r>
                      <a:r>
                        <a:rPr kumimoji="0" lang="en-US" sz="1000" b="0" i="0" u="none" strike="noStrike" kern="1200" cap="none" spc="0" normalizeH="0" baseline="0" noProof="0">
                          <a:ln>
                            <a:noFill/>
                          </a:ln>
                          <a:solidFill>
                            <a:prstClr val="black"/>
                          </a:solidFill>
                          <a:effectLst/>
                          <a:uLnTx/>
                          <a:uFillTx/>
                          <a:latin typeface="+mn-lt"/>
                          <a:ea typeface="+mn-ea"/>
                          <a:cs typeface="+mn-cs"/>
                        </a:rPr>
                        <a:t>
 🕚 13 Dec ONLY [FLASH SALE  11AM - 3PM] 🕒
Think you missed out on our Flash Sale just now? Here comes the second wave! Add your favourites to cart &amp; checkout before 3PM today from KOSÉ Lazmall. You can enjoy the Gift With Purchase worth RM155 while stocks last.
Go go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21:31:57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(Actual) 12.12 Catalogue Sales - Lower Funnel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25-34; Lookalike (3%) - full archive of form 4795171 on 2019-09-25, full archive of form 5114045 on 2019-12-10, full archive of form 4795171 on 2019-12-10, MEMBER.FILTER (1)_Data list, Lookalike (1%) - full archive of form 4795171 on 2019-12-10, Lookalike (1% to 3%) - full archive of form 4795171 on 2019-12-10, Lookalike (1%) - MEMBER.FILTER (1)_Data list, Lookalike (1% to 3%) - MEMBER.FILTER (1)_Data list, Lookalike (1%) - full archive of form 5114045 on 2019-12-10 or Lookalike (1% to 3%) - full archive of form 5114045 on 2019-12-10</a:t>
                      </a:r>
                    </a:p>
                  </a:txBody>
                  <a:tcPr/>
                </a:tc>
                <a:extLst>
                  <a:ext uri="{0D108BD9-81ED-4DB2-BD59-A6C34878D82A}">
                    <a16:rowId xmlns:a16="http://schemas.microsoft.com/office/drawing/2014/main" val="2752047697"/>
                  </a:ext>
                </a:extLst>
              </a:tr>
            </a:tbl>
          </a:graphicData>
        </a:graphic>
      </p:graphicFrame>
      <p:sp>
        <p:nvSpPr>
          <p:cNvPr id="4" name="Text Placeholder 3">
            <a:extLst>
              <a:ext uri="{FF2B5EF4-FFF2-40B4-BE49-F238E27FC236}">
                <a16:creationId xmlns:a16="http://schemas.microsoft.com/office/drawing/2014/main" id="{DC686C2C-F5EC-4C31-AC41-9CCF3C105AE4}"/>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9184029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10177</Words>
  <Application>Microsoft Office PowerPoint</Application>
  <PresentationFormat>On-screen Show (4:3)</PresentationFormat>
  <Paragraphs>2308</Paragraphs>
  <Slides>86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86</vt:i4>
      </vt:variant>
    </vt:vector>
  </HeadingPairs>
  <TitlesOfParts>
    <vt:vector size="89" baseType="lpstr">
      <vt:lpstr>Arial</vt:lpstr>
      <vt:lpstr>Calibri</vt:lpstr>
      <vt:lpstr>quintly_template</vt:lpstr>
      <vt:lpstr>UNIFIED DASHBOARD</vt:lpstr>
      <vt:lpstr>Facebook Key Metrics Table | KOSÉ</vt:lpstr>
      <vt:lpstr>Facebook FB - Own Posts Table w. Custom I-Rate (Insights) | KOSÉ - 1 of 17</vt:lpstr>
      <vt:lpstr>Facebook FB - Own Posts Table w. Custom I-Rate (Insights) | KOSÉ - 2 of 17</vt:lpstr>
      <vt:lpstr>Facebook FB - Own Posts Table w. Custom I-Rate (Insights) | KOSÉ - 3 of 17</vt:lpstr>
      <vt:lpstr>Facebook FB - Own Posts Table w. Custom I-Rate (Insights) | KOSÉ - 4 of 17</vt:lpstr>
      <vt:lpstr>Facebook FB - Own Posts Table w. Custom I-Rate (Insights) | KOSÉ - 5 of 17</vt:lpstr>
      <vt:lpstr>Facebook FB - Own Posts Table w. Custom I-Rate (Insights) | KOSÉ - 6 of 17</vt:lpstr>
      <vt:lpstr>Facebook FB - Own Posts Table w. Custom I-Rate (Insights) | KOSÉ - 7 of 17</vt:lpstr>
      <vt:lpstr>Facebook FB - Own Posts Table w. Custom I-Rate (Insights) | KOSÉ - 8 of 17</vt:lpstr>
      <vt:lpstr>Facebook FB - Own Posts Table w. Custom I-Rate (Insights) | KOSÉ - 9 of 17</vt:lpstr>
      <vt:lpstr>Facebook FB - Own Posts Table w. Custom I-Rate (Insights) | KOSÉ - 10 of 17</vt:lpstr>
      <vt:lpstr>Facebook FB - Own Posts Table w. Custom I-Rate (Insights) | KOSÉ - 11 of 17</vt:lpstr>
      <vt:lpstr>Facebook FB - Own Posts Table w. Custom I-Rate (Insights) | KOSÉ - 12 of 17</vt:lpstr>
      <vt:lpstr>Facebook FB - Own Posts Table w. Custom I-Rate (Insights) | KOSÉ - 13 of 17</vt:lpstr>
      <vt:lpstr>Facebook FB - Own Posts Table w. Custom I-Rate (Insights) | KOSÉ - 14 of 17</vt:lpstr>
      <vt:lpstr>Facebook FB - Own Posts Table w. Custom I-Rate (Insights) | KOSÉ - 15 of 17</vt:lpstr>
      <vt:lpstr>Facebook FB - Own Posts Table w. Custom I-Rate (Insights) | KOSÉ - 16 of 17</vt:lpstr>
      <vt:lpstr>Facebook FB - Own Posts Table w. Custom I-Rate (Insights) | KOSÉ - 17 of 17</vt:lpstr>
      <vt:lpstr>Facebook Fans By City Table | KOSÉ - 1 of 3</vt:lpstr>
      <vt:lpstr>Facebook Fans By City Table | KOSÉ - 2 of 3</vt:lpstr>
      <vt:lpstr>Facebook Fans By City Table | KOSÉ - 3 of 3</vt:lpstr>
      <vt:lpstr>Facebook (UNIFIED) Growth Monitoring Chart | KOSÉ</vt:lpstr>
      <vt:lpstr>Facebook (UNIFIED) Engagement Monitoring Chart | KOSÉ</vt:lpstr>
      <vt:lpstr>Facebook (UNIFIED) Visibility Monitoring Chart | KOSÉ</vt:lpstr>
      <vt:lpstr>Facebook Fans Total | KOSÉ</vt:lpstr>
      <vt:lpstr>Facebook Interaction Rate By Hour | KOSÉ</vt:lpstr>
      <vt:lpstr>Facebook Interactions Distribution | KOSÉ</vt:lpstr>
      <vt:lpstr>Facebook Fan Demographics | KOSÉ</vt:lpstr>
      <vt:lpstr>Facebook Interaction Rate | KOSÉ</vt:lpstr>
      <vt:lpstr>Facebook Attrition and Engagement Table | KOSÉ</vt:lpstr>
      <vt:lpstr>Facebook Interaction Rate By Weekday | KOSÉ</vt:lpstr>
      <vt:lpstr>Facebook Interaction Rate By Post Type | KOSÉ</vt:lpstr>
      <vt:lpstr>Facebook Video Views Table | KOSÉ</vt:lpstr>
      <vt:lpstr>Facebook Ads Key Metrics Table | KOSÉ</vt:lpstr>
      <vt:lpstr>Facebook Ads Costs Table | KOSÉ - 1 of 25</vt:lpstr>
      <vt:lpstr>Facebook Ads Costs Table | KOSÉ - 2 of 25</vt:lpstr>
      <vt:lpstr>Facebook Ads Costs Table | KOSÉ - 3 of 25</vt:lpstr>
      <vt:lpstr>Facebook Ads Costs Table | KOSÉ - 4 of 25</vt:lpstr>
      <vt:lpstr>Facebook Ads Costs Table | KOSÉ - 5 of 25</vt:lpstr>
      <vt:lpstr>Facebook Ads Costs Table | KOSÉ - 6 of 25</vt:lpstr>
      <vt:lpstr>Facebook Ads Costs Table | KOSÉ - 7 of 25</vt:lpstr>
      <vt:lpstr>Facebook Ads Costs Table | KOSÉ - 8 of 25</vt:lpstr>
      <vt:lpstr>Facebook Ads Costs Table | KOSÉ - 9 of 25</vt:lpstr>
      <vt:lpstr>Facebook Ads Costs Table | KOSÉ - 10 of 25</vt:lpstr>
      <vt:lpstr>Facebook Ads Costs Table | KOSÉ - 11 of 25</vt:lpstr>
      <vt:lpstr>Facebook Ads Costs Table | KOSÉ - 12 of 25</vt:lpstr>
      <vt:lpstr>Facebook Ads Costs Table | KOSÉ - 13 of 25</vt:lpstr>
      <vt:lpstr>Facebook Ads Costs Table | KOSÉ - 14 of 25</vt:lpstr>
      <vt:lpstr>Facebook Ads Costs Table | KOSÉ - 15 of 25</vt:lpstr>
      <vt:lpstr>Facebook Ads Costs Table | KOSÉ - 16 of 25</vt:lpstr>
      <vt:lpstr>Facebook Ads Costs Table | KOSÉ - 17 of 25</vt:lpstr>
      <vt:lpstr>Facebook Ads Costs Table | KOSÉ - 18 of 25</vt:lpstr>
      <vt:lpstr>Facebook Ads Costs Table | KOSÉ - 19 of 25</vt:lpstr>
      <vt:lpstr>Facebook Ads Costs Table | KOSÉ - 20 of 25</vt:lpstr>
      <vt:lpstr>Facebook Ads Costs Table | KOSÉ - 21 of 25</vt:lpstr>
      <vt:lpstr>Facebook Ads Costs Table | KOSÉ - 22 of 25</vt:lpstr>
      <vt:lpstr>Facebook Ads Costs Table | KOSÉ - 23 of 25</vt:lpstr>
      <vt:lpstr>Facebook Ads Costs Table | KOSÉ - 24 of 25</vt:lpstr>
      <vt:lpstr>Facebook Ads Costs Table | KOSÉ - 25 of 25</vt:lpstr>
      <vt:lpstr>Facebook Ads Performance Table | KOSÉ - 1 of 26</vt:lpstr>
      <vt:lpstr>Facebook Ads Performance Table | KOSÉ - 2 of 26</vt:lpstr>
      <vt:lpstr>Facebook Ads Performance Table | KOSÉ - 3 of 26</vt:lpstr>
      <vt:lpstr>Facebook Ads Performance Table | KOSÉ - 4 of 26</vt:lpstr>
      <vt:lpstr>Facebook Ads Performance Table | KOSÉ - 5 of 26</vt:lpstr>
      <vt:lpstr>Facebook Ads Performance Table | KOSÉ - 6 of 26</vt:lpstr>
      <vt:lpstr>Facebook Ads Performance Table | KOSÉ - 7 of 26</vt:lpstr>
      <vt:lpstr>Facebook Ads Performance Table | KOSÉ - 8 of 26</vt:lpstr>
      <vt:lpstr>Facebook Ads Performance Table | KOSÉ - 9 of 26</vt:lpstr>
      <vt:lpstr>Facebook Ads Performance Table | KOSÉ - 10 of 26</vt:lpstr>
      <vt:lpstr>Facebook Ads Performance Table | KOSÉ - 11 of 26</vt:lpstr>
      <vt:lpstr>Facebook Ads Performance Table | KOSÉ - 12 of 26</vt:lpstr>
      <vt:lpstr>Facebook Ads Performance Table | KOSÉ - 13 of 26</vt:lpstr>
      <vt:lpstr>Facebook Ads Performance Table | KOSÉ - 14 of 26</vt:lpstr>
      <vt:lpstr>Facebook Ads Performance Table | KOSÉ - 15 of 26</vt:lpstr>
      <vt:lpstr>Facebook Ads Performance Table | KOSÉ - 16 of 26</vt:lpstr>
      <vt:lpstr>Facebook Ads Performance Table | KOSÉ - 17 of 26</vt:lpstr>
      <vt:lpstr>Facebook Ads Performance Table | KOSÉ - 18 of 26</vt:lpstr>
      <vt:lpstr>Facebook Ads Performance Table | KOSÉ - 19 of 26</vt:lpstr>
      <vt:lpstr>Facebook Ads Performance Table | KOSÉ - 20 of 26</vt:lpstr>
      <vt:lpstr>Facebook Ads Performance Table | KOSÉ - 21 of 26</vt:lpstr>
      <vt:lpstr>Facebook Ads Performance Table | KOSÉ - 22 of 26</vt:lpstr>
      <vt:lpstr>Facebook Ads Performance Table | KOSÉ - 23 of 26</vt:lpstr>
      <vt:lpstr>Facebook Ads Performance Table | KOSÉ - 24 of 26</vt:lpstr>
      <vt:lpstr>Facebook Ads Performance Table | KOSÉ - 25 of 26</vt:lpstr>
      <vt:lpstr>Facebook Ads Performance Table | KOSÉ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Frederik Peiniger</dc:creator>
  <cp:lastModifiedBy>Frederik Peiniger</cp:lastModifiedBy>
  <cp:revision>1</cp:revision>
  <dcterms:created xsi:type="dcterms:W3CDTF">2020-11-13T02:52:13Z</dcterms:created>
  <dcterms:modified xsi:type="dcterms:W3CDTF">2020-11-13T02:56:51Z</dcterms:modified>
</cp:coreProperties>
</file>