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9BC0-492B-B08F-57DCCF91C2F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9BC0-492B-B08F-57DCCF91C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2883584"/>
        <c:axId val="262885880"/>
      </c:barChart>
      <c:catAx>
        <c:axId val="26288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885880"/>
        <c:crosses val="autoZero"/>
        <c:auto val="1"/>
        <c:lblAlgn val="ctr"/>
        <c:lblOffset val="100"/>
        <c:noMultiLvlLbl val="0"/>
      </c:catAx>
      <c:valAx>
        <c:axId val="26288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88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A6D64-CEE1-4108-A455-B69AA9009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SCS Dairy MY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F69DC1-96F9-49A5-BF12-EB70169AB1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629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66C8C-F383-4EB2-89CD-448F893CA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1D5B5-E982-4A2E-A8CA-5588A5AC8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4450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SCS Dairy MY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SCS Dairy MY</dc:title>
  <dc:creator>Frederik Peiniger</dc:creator>
  <cp:lastModifiedBy>Frederik Peiniger</cp:lastModifiedBy>
  <cp:revision>1</cp:revision>
  <dcterms:created xsi:type="dcterms:W3CDTF">2020-09-09T08:57:32Z</dcterms:created>
  <dcterms:modified xsi:type="dcterms:W3CDTF">2020-09-09T08:57:39Z</dcterms:modified>
</cp:coreProperties>
</file>