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DDE2-C599-4879-8D6F-1F0B212A6904}"/>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4DD120EA-9EDC-4EFC-810C-2F7BD82C5FBE}"/>
              </a:ext>
            </a:extLst>
          </p:cNvPr>
          <p:cNvGraphicFramePr>
            <a:graphicFrameLocks noGrp="1"/>
          </p:cNvGraphicFramePr>
          <p:nvPr>
            <p:ph type="tbl" sz="quarter" idx="13"/>
            <p:extLst>
              <p:ext uri="{D42A27DB-BD31-4B8C-83A1-F6EECF244321}">
                <p14:modId xmlns:p14="http://schemas.microsoft.com/office/powerpoint/2010/main" val="1844276807"/>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89931849"/>
                    </a:ext>
                  </a:extLst>
                </a:gridCol>
                <a:gridCol w="822960">
                  <a:extLst>
                    <a:ext uri="{9D8B030D-6E8A-4147-A177-3AD203B41FA5}">
                      <a16:colId xmlns:a16="http://schemas.microsoft.com/office/drawing/2014/main" val="3780489835"/>
                    </a:ext>
                  </a:extLst>
                </a:gridCol>
                <a:gridCol w="329184">
                  <a:extLst>
                    <a:ext uri="{9D8B030D-6E8A-4147-A177-3AD203B41FA5}">
                      <a16:colId xmlns:a16="http://schemas.microsoft.com/office/drawing/2014/main" val="2139318621"/>
                    </a:ext>
                  </a:extLst>
                </a:gridCol>
                <a:gridCol w="208280">
                  <a:extLst>
                    <a:ext uri="{9D8B030D-6E8A-4147-A177-3AD203B41FA5}">
                      <a16:colId xmlns:a16="http://schemas.microsoft.com/office/drawing/2014/main" val="1557180262"/>
                    </a:ext>
                  </a:extLst>
                </a:gridCol>
                <a:gridCol w="208280">
                  <a:extLst>
                    <a:ext uri="{9D8B030D-6E8A-4147-A177-3AD203B41FA5}">
                      <a16:colId xmlns:a16="http://schemas.microsoft.com/office/drawing/2014/main" val="3113497750"/>
                    </a:ext>
                  </a:extLst>
                </a:gridCol>
                <a:gridCol w="208280">
                  <a:extLst>
                    <a:ext uri="{9D8B030D-6E8A-4147-A177-3AD203B41FA5}">
                      <a16:colId xmlns:a16="http://schemas.microsoft.com/office/drawing/2014/main" val="3344373615"/>
                    </a:ext>
                  </a:extLst>
                </a:gridCol>
                <a:gridCol w="208280">
                  <a:extLst>
                    <a:ext uri="{9D8B030D-6E8A-4147-A177-3AD203B41FA5}">
                      <a16:colId xmlns:a16="http://schemas.microsoft.com/office/drawing/2014/main" val="2925649785"/>
                    </a:ext>
                  </a:extLst>
                </a:gridCol>
                <a:gridCol w="208280">
                  <a:extLst>
                    <a:ext uri="{9D8B030D-6E8A-4147-A177-3AD203B41FA5}">
                      <a16:colId xmlns:a16="http://schemas.microsoft.com/office/drawing/2014/main" val="2534005333"/>
                    </a:ext>
                  </a:extLst>
                </a:gridCol>
                <a:gridCol w="208280">
                  <a:extLst>
                    <a:ext uri="{9D8B030D-6E8A-4147-A177-3AD203B41FA5}">
                      <a16:colId xmlns:a16="http://schemas.microsoft.com/office/drawing/2014/main" val="2242901653"/>
                    </a:ext>
                  </a:extLst>
                </a:gridCol>
                <a:gridCol w="208280">
                  <a:extLst>
                    <a:ext uri="{9D8B030D-6E8A-4147-A177-3AD203B41FA5}">
                      <a16:colId xmlns:a16="http://schemas.microsoft.com/office/drawing/2014/main" val="2013975257"/>
                    </a:ext>
                  </a:extLst>
                </a:gridCol>
                <a:gridCol w="208280">
                  <a:extLst>
                    <a:ext uri="{9D8B030D-6E8A-4147-A177-3AD203B41FA5}">
                      <a16:colId xmlns:a16="http://schemas.microsoft.com/office/drawing/2014/main" val="157587515"/>
                    </a:ext>
                  </a:extLst>
                </a:gridCol>
                <a:gridCol w="208280">
                  <a:extLst>
                    <a:ext uri="{9D8B030D-6E8A-4147-A177-3AD203B41FA5}">
                      <a16:colId xmlns:a16="http://schemas.microsoft.com/office/drawing/2014/main" val="2965303313"/>
                    </a:ext>
                  </a:extLst>
                </a:gridCol>
                <a:gridCol w="208280">
                  <a:extLst>
                    <a:ext uri="{9D8B030D-6E8A-4147-A177-3AD203B41FA5}">
                      <a16:colId xmlns:a16="http://schemas.microsoft.com/office/drawing/2014/main" val="1923179789"/>
                    </a:ext>
                  </a:extLst>
                </a:gridCol>
                <a:gridCol w="208280">
                  <a:extLst>
                    <a:ext uri="{9D8B030D-6E8A-4147-A177-3AD203B41FA5}">
                      <a16:colId xmlns:a16="http://schemas.microsoft.com/office/drawing/2014/main" val="3825630605"/>
                    </a:ext>
                  </a:extLst>
                </a:gridCol>
                <a:gridCol w="208280">
                  <a:extLst>
                    <a:ext uri="{9D8B030D-6E8A-4147-A177-3AD203B41FA5}">
                      <a16:colId xmlns:a16="http://schemas.microsoft.com/office/drawing/2014/main" val="3752666057"/>
                    </a:ext>
                  </a:extLst>
                </a:gridCol>
                <a:gridCol w="208280">
                  <a:extLst>
                    <a:ext uri="{9D8B030D-6E8A-4147-A177-3AD203B41FA5}">
                      <a16:colId xmlns:a16="http://schemas.microsoft.com/office/drawing/2014/main" val="588895165"/>
                    </a:ext>
                  </a:extLst>
                </a:gridCol>
                <a:gridCol w="208280">
                  <a:extLst>
                    <a:ext uri="{9D8B030D-6E8A-4147-A177-3AD203B41FA5}">
                      <a16:colId xmlns:a16="http://schemas.microsoft.com/office/drawing/2014/main" val="1774085764"/>
                    </a:ext>
                  </a:extLst>
                </a:gridCol>
                <a:gridCol w="208280">
                  <a:extLst>
                    <a:ext uri="{9D8B030D-6E8A-4147-A177-3AD203B41FA5}">
                      <a16:colId xmlns:a16="http://schemas.microsoft.com/office/drawing/2014/main" val="187912476"/>
                    </a:ext>
                  </a:extLst>
                </a:gridCol>
                <a:gridCol w="208280">
                  <a:extLst>
                    <a:ext uri="{9D8B030D-6E8A-4147-A177-3AD203B41FA5}">
                      <a16:colId xmlns:a16="http://schemas.microsoft.com/office/drawing/2014/main" val="3957912055"/>
                    </a:ext>
                  </a:extLst>
                </a:gridCol>
                <a:gridCol w="208280">
                  <a:extLst>
                    <a:ext uri="{9D8B030D-6E8A-4147-A177-3AD203B41FA5}">
                      <a16:colId xmlns:a16="http://schemas.microsoft.com/office/drawing/2014/main" val="49383629"/>
                    </a:ext>
                  </a:extLst>
                </a:gridCol>
                <a:gridCol w="208280">
                  <a:extLst>
                    <a:ext uri="{9D8B030D-6E8A-4147-A177-3AD203B41FA5}">
                      <a16:colId xmlns:a16="http://schemas.microsoft.com/office/drawing/2014/main" val="2247150766"/>
                    </a:ext>
                  </a:extLst>
                </a:gridCol>
                <a:gridCol w="208280">
                  <a:extLst>
                    <a:ext uri="{9D8B030D-6E8A-4147-A177-3AD203B41FA5}">
                      <a16:colId xmlns:a16="http://schemas.microsoft.com/office/drawing/2014/main" val="1477121460"/>
                    </a:ext>
                  </a:extLst>
                </a:gridCol>
                <a:gridCol w="208280">
                  <a:extLst>
                    <a:ext uri="{9D8B030D-6E8A-4147-A177-3AD203B41FA5}">
                      <a16:colId xmlns:a16="http://schemas.microsoft.com/office/drawing/2014/main" val="3835753777"/>
                    </a:ext>
                  </a:extLst>
                </a:gridCol>
                <a:gridCol w="208280">
                  <a:extLst>
                    <a:ext uri="{9D8B030D-6E8A-4147-A177-3AD203B41FA5}">
                      <a16:colId xmlns:a16="http://schemas.microsoft.com/office/drawing/2014/main" val="3266121128"/>
                    </a:ext>
                  </a:extLst>
                </a:gridCol>
                <a:gridCol w="208280">
                  <a:extLst>
                    <a:ext uri="{9D8B030D-6E8A-4147-A177-3AD203B41FA5}">
                      <a16:colId xmlns:a16="http://schemas.microsoft.com/office/drawing/2014/main" val="1795227826"/>
                    </a:ext>
                  </a:extLst>
                </a:gridCol>
                <a:gridCol w="208280">
                  <a:extLst>
                    <a:ext uri="{9D8B030D-6E8A-4147-A177-3AD203B41FA5}">
                      <a16:colId xmlns:a16="http://schemas.microsoft.com/office/drawing/2014/main" val="2954194605"/>
                    </a:ext>
                  </a:extLst>
                </a:gridCol>
                <a:gridCol w="208280">
                  <a:extLst>
                    <a:ext uri="{9D8B030D-6E8A-4147-A177-3AD203B41FA5}">
                      <a16:colId xmlns:a16="http://schemas.microsoft.com/office/drawing/2014/main" val="2233278085"/>
                    </a:ext>
                  </a:extLst>
                </a:gridCol>
                <a:gridCol w="208280">
                  <a:extLst>
                    <a:ext uri="{9D8B030D-6E8A-4147-A177-3AD203B41FA5}">
                      <a16:colId xmlns:a16="http://schemas.microsoft.com/office/drawing/2014/main" val="2053384321"/>
                    </a:ext>
                  </a:extLst>
                </a:gridCol>
                <a:gridCol w="208280">
                  <a:extLst>
                    <a:ext uri="{9D8B030D-6E8A-4147-A177-3AD203B41FA5}">
                      <a16:colId xmlns:a16="http://schemas.microsoft.com/office/drawing/2014/main" val="1297181732"/>
                    </a:ext>
                  </a:extLst>
                </a:gridCol>
                <a:gridCol w="208280">
                  <a:extLst>
                    <a:ext uri="{9D8B030D-6E8A-4147-A177-3AD203B41FA5}">
                      <a16:colId xmlns:a16="http://schemas.microsoft.com/office/drawing/2014/main" val="3670916455"/>
                    </a:ext>
                  </a:extLst>
                </a:gridCol>
                <a:gridCol w="208280">
                  <a:extLst>
                    <a:ext uri="{9D8B030D-6E8A-4147-A177-3AD203B41FA5}">
                      <a16:colId xmlns:a16="http://schemas.microsoft.com/office/drawing/2014/main" val="146465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66982752"/>
                  </a:ext>
                </a:extLst>
              </a:tr>
            </a:tbl>
          </a:graphicData>
        </a:graphic>
      </p:graphicFrame>
      <p:sp>
        <p:nvSpPr>
          <p:cNvPr id="4" name="Text Placeholder 3">
            <a:extLst>
              <a:ext uri="{FF2B5EF4-FFF2-40B4-BE49-F238E27FC236}">
                <a16:creationId xmlns:a16="http://schemas.microsoft.com/office/drawing/2014/main" id="{8883ABBD-8B7B-454C-AA3E-65D2095F5198}"/>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2006690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6572D-38DA-43BD-9504-4EF1934041C3}"/>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A9A3EDC0-F547-4FAB-BF14-01481AD53A81}"/>
              </a:ext>
            </a:extLst>
          </p:cNvPr>
          <p:cNvGraphicFramePr>
            <a:graphicFrameLocks noGrp="1"/>
          </p:cNvGraphicFramePr>
          <p:nvPr>
            <p:ph type="tbl" sz="quarter" idx="13"/>
            <p:extLst>
              <p:ext uri="{D42A27DB-BD31-4B8C-83A1-F6EECF244321}">
                <p14:modId xmlns:p14="http://schemas.microsoft.com/office/powerpoint/2010/main" val="1528837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46009530"/>
                    </a:ext>
                  </a:extLst>
                </a:gridCol>
                <a:gridCol w="822960">
                  <a:extLst>
                    <a:ext uri="{9D8B030D-6E8A-4147-A177-3AD203B41FA5}">
                      <a16:colId xmlns:a16="http://schemas.microsoft.com/office/drawing/2014/main" val="3173222553"/>
                    </a:ext>
                  </a:extLst>
                </a:gridCol>
                <a:gridCol w="329184">
                  <a:extLst>
                    <a:ext uri="{9D8B030D-6E8A-4147-A177-3AD203B41FA5}">
                      <a16:colId xmlns:a16="http://schemas.microsoft.com/office/drawing/2014/main" val="4093699770"/>
                    </a:ext>
                  </a:extLst>
                </a:gridCol>
                <a:gridCol w="208280">
                  <a:extLst>
                    <a:ext uri="{9D8B030D-6E8A-4147-A177-3AD203B41FA5}">
                      <a16:colId xmlns:a16="http://schemas.microsoft.com/office/drawing/2014/main" val="1081945450"/>
                    </a:ext>
                  </a:extLst>
                </a:gridCol>
                <a:gridCol w="208280">
                  <a:extLst>
                    <a:ext uri="{9D8B030D-6E8A-4147-A177-3AD203B41FA5}">
                      <a16:colId xmlns:a16="http://schemas.microsoft.com/office/drawing/2014/main" val="1758641472"/>
                    </a:ext>
                  </a:extLst>
                </a:gridCol>
                <a:gridCol w="208280">
                  <a:extLst>
                    <a:ext uri="{9D8B030D-6E8A-4147-A177-3AD203B41FA5}">
                      <a16:colId xmlns:a16="http://schemas.microsoft.com/office/drawing/2014/main" val="884768540"/>
                    </a:ext>
                  </a:extLst>
                </a:gridCol>
                <a:gridCol w="208280">
                  <a:extLst>
                    <a:ext uri="{9D8B030D-6E8A-4147-A177-3AD203B41FA5}">
                      <a16:colId xmlns:a16="http://schemas.microsoft.com/office/drawing/2014/main" val="2231262413"/>
                    </a:ext>
                  </a:extLst>
                </a:gridCol>
                <a:gridCol w="208280">
                  <a:extLst>
                    <a:ext uri="{9D8B030D-6E8A-4147-A177-3AD203B41FA5}">
                      <a16:colId xmlns:a16="http://schemas.microsoft.com/office/drawing/2014/main" val="3608925471"/>
                    </a:ext>
                  </a:extLst>
                </a:gridCol>
                <a:gridCol w="208280">
                  <a:extLst>
                    <a:ext uri="{9D8B030D-6E8A-4147-A177-3AD203B41FA5}">
                      <a16:colId xmlns:a16="http://schemas.microsoft.com/office/drawing/2014/main" val="3395554865"/>
                    </a:ext>
                  </a:extLst>
                </a:gridCol>
                <a:gridCol w="208280">
                  <a:extLst>
                    <a:ext uri="{9D8B030D-6E8A-4147-A177-3AD203B41FA5}">
                      <a16:colId xmlns:a16="http://schemas.microsoft.com/office/drawing/2014/main" val="3940594721"/>
                    </a:ext>
                  </a:extLst>
                </a:gridCol>
                <a:gridCol w="208280">
                  <a:extLst>
                    <a:ext uri="{9D8B030D-6E8A-4147-A177-3AD203B41FA5}">
                      <a16:colId xmlns:a16="http://schemas.microsoft.com/office/drawing/2014/main" val="3837565214"/>
                    </a:ext>
                  </a:extLst>
                </a:gridCol>
                <a:gridCol w="208280">
                  <a:extLst>
                    <a:ext uri="{9D8B030D-6E8A-4147-A177-3AD203B41FA5}">
                      <a16:colId xmlns:a16="http://schemas.microsoft.com/office/drawing/2014/main" val="1885021522"/>
                    </a:ext>
                  </a:extLst>
                </a:gridCol>
                <a:gridCol w="208280">
                  <a:extLst>
                    <a:ext uri="{9D8B030D-6E8A-4147-A177-3AD203B41FA5}">
                      <a16:colId xmlns:a16="http://schemas.microsoft.com/office/drawing/2014/main" val="3862422455"/>
                    </a:ext>
                  </a:extLst>
                </a:gridCol>
                <a:gridCol w="208280">
                  <a:extLst>
                    <a:ext uri="{9D8B030D-6E8A-4147-A177-3AD203B41FA5}">
                      <a16:colId xmlns:a16="http://schemas.microsoft.com/office/drawing/2014/main" val="601112593"/>
                    </a:ext>
                  </a:extLst>
                </a:gridCol>
                <a:gridCol w="208280">
                  <a:extLst>
                    <a:ext uri="{9D8B030D-6E8A-4147-A177-3AD203B41FA5}">
                      <a16:colId xmlns:a16="http://schemas.microsoft.com/office/drawing/2014/main" val="1485774470"/>
                    </a:ext>
                  </a:extLst>
                </a:gridCol>
                <a:gridCol w="208280">
                  <a:extLst>
                    <a:ext uri="{9D8B030D-6E8A-4147-A177-3AD203B41FA5}">
                      <a16:colId xmlns:a16="http://schemas.microsoft.com/office/drawing/2014/main" val="2865081927"/>
                    </a:ext>
                  </a:extLst>
                </a:gridCol>
                <a:gridCol w="208280">
                  <a:extLst>
                    <a:ext uri="{9D8B030D-6E8A-4147-A177-3AD203B41FA5}">
                      <a16:colId xmlns:a16="http://schemas.microsoft.com/office/drawing/2014/main" val="1876068226"/>
                    </a:ext>
                  </a:extLst>
                </a:gridCol>
                <a:gridCol w="208280">
                  <a:extLst>
                    <a:ext uri="{9D8B030D-6E8A-4147-A177-3AD203B41FA5}">
                      <a16:colId xmlns:a16="http://schemas.microsoft.com/office/drawing/2014/main" val="1924071003"/>
                    </a:ext>
                  </a:extLst>
                </a:gridCol>
                <a:gridCol w="208280">
                  <a:extLst>
                    <a:ext uri="{9D8B030D-6E8A-4147-A177-3AD203B41FA5}">
                      <a16:colId xmlns:a16="http://schemas.microsoft.com/office/drawing/2014/main" val="3010802596"/>
                    </a:ext>
                  </a:extLst>
                </a:gridCol>
                <a:gridCol w="208280">
                  <a:extLst>
                    <a:ext uri="{9D8B030D-6E8A-4147-A177-3AD203B41FA5}">
                      <a16:colId xmlns:a16="http://schemas.microsoft.com/office/drawing/2014/main" val="3776736366"/>
                    </a:ext>
                  </a:extLst>
                </a:gridCol>
                <a:gridCol w="208280">
                  <a:extLst>
                    <a:ext uri="{9D8B030D-6E8A-4147-A177-3AD203B41FA5}">
                      <a16:colId xmlns:a16="http://schemas.microsoft.com/office/drawing/2014/main" val="1520417336"/>
                    </a:ext>
                  </a:extLst>
                </a:gridCol>
                <a:gridCol w="208280">
                  <a:extLst>
                    <a:ext uri="{9D8B030D-6E8A-4147-A177-3AD203B41FA5}">
                      <a16:colId xmlns:a16="http://schemas.microsoft.com/office/drawing/2014/main" val="1920597314"/>
                    </a:ext>
                  </a:extLst>
                </a:gridCol>
                <a:gridCol w="208280">
                  <a:extLst>
                    <a:ext uri="{9D8B030D-6E8A-4147-A177-3AD203B41FA5}">
                      <a16:colId xmlns:a16="http://schemas.microsoft.com/office/drawing/2014/main" val="1431435893"/>
                    </a:ext>
                  </a:extLst>
                </a:gridCol>
                <a:gridCol w="208280">
                  <a:extLst>
                    <a:ext uri="{9D8B030D-6E8A-4147-A177-3AD203B41FA5}">
                      <a16:colId xmlns:a16="http://schemas.microsoft.com/office/drawing/2014/main" val="876121119"/>
                    </a:ext>
                  </a:extLst>
                </a:gridCol>
                <a:gridCol w="208280">
                  <a:extLst>
                    <a:ext uri="{9D8B030D-6E8A-4147-A177-3AD203B41FA5}">
                      <a16:colId xmlns:a16="http://schemas.microsoft.com/office/drawing/2014/main" val="4084938822"/>
                    </a:ext>
                  </a:extLst>
                </a:gridCol>
                <a:gridCol w="208280">
                  <a:extLst>
                    <a:ext uri="{9D8B030D-6E8A-4147-A177-3AD203B41FA5}">
                      <a16:colId xmlns:a16="http://schemas.microsoft.com/office/drawing/2014/main" val="352263550"/>
                    </a:ext>
                  </a:extLst>
                </a:gridCol>
                <a:gridCol w="208280">
                  <a:extLst>
                    <a:ext uri="{9D8B030D-6E8A-4147-A177-3AD203B41FA5}">
                      <a16:colId xmlns:a16="http://schemas.microsoft.com/office/drawing/2014/main" val="2550353016"/>
                    </a:ext>
                  </a:extLst>
                </a:gridCol>
                <a:gridCol w="208280">
                  <a:extLst>
                    <a:ext uri="{9D8B030D-6E8A-4147-A177-3AD203B41FA5}">
                      <a16:colId xmlns:a16="http://schemas.microsoft.com/office/drawing/2014/main" val="2468678423"/>
                    </a:ext>
                  </a:extLst>
                </a:gridCol>
                <a:gridCol w="208280">
                  <a:extLst>
                    <a:ext uri="{9D8B030D-6E8A-4147-A177-3AD203B41FA5}">
                      <a16:colId xmlns:a16="http://schemas.microsoft.com/office/drawing/2014/main" val="578129747"/>
                    </a:ext>
                  </a:extLst>
                </a:gridCol>
                <a:gridCol w="208280">
                  <a:extLst>
                    <a:ext uri="{9D8B030D-6E8A-4147-A177-3AD203B41FA5}">
                      <a16:colId xmlns:a16="http://schemas.microsoft.com/office/drawing/2014/main" val="388527368"/>
                    </a:ext>
                  </a:extLst>
                </a:gridCol>
                <a:gridCol w="208280">
                  <a:extLst>
                    <a:ext uri="{9D8B030D-6E8A-4147-A177-3AD203B41FA5}">
                      <a16:colId xmlns:a16="http://schemas.microsoft.com/office/drawing/2014/main" val="2991620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0071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01:18:39</a:t>
                      </a:r>
                      <a:r>
                        <a:rPr kumimoji="0" lang="en-US" sz="1000" b="0" i="0" u="none" strike="noStrike" kern="1200" cap="none" spc="0" normalizeH="0" baseline="0" noProof="0">
                          <a:ln>
                            <a:noFill/>
                          </a:ln>
                          <a:solidFill>
                            <a:prstClr val="black"/>
                          </a:solidFill>
                          <a:effectLst/>
                          <a:uLnTx/>
                          <a:uFillTx/>
                          <a:latin typeface="+mn-lt"/>
                          <a:ea typeface="+mn-ea"/>
                          <a:cs typeface="+mn-cs"/>
                        </a:rPr>
                        <a:t>
 yobick x SCS WhatsApp &amp; Menang Contest Terms and 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106422186_1942735629195441_8340831198339378607_o.png?_nc_cat=101&amp;_nc_sid=74df0b&amp;_nc_eui2=AeHF9DrEOb0W6rzO6IIw8K6LURBRv7evMINREFG_t68wgy6yshJ9vqWoJ4ZmbaVXOZg5A8MeJWpfayLv3rPihhIG&amp;_nc_ohc=I7JRh1LbmG0AX-XYtLc&amp;_nc_ht=scontent-atl3-1.xx&amp;oh=e9e125cea8d78b36de60f073fd1a4192&amp;oe=5F5F4F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0400181"/>
                  </a:ext>
                </a:extLst>
              </a:tr>
            </a:tbl>
          </a:graphicData>
        </a:graphic>
      </p:graphicFrame>
      <p:sp>
        <p:nvSpPr>
          <p:cNvPr id="4" name="Text Placeholder 3">
            <a:extLst>
              <a:ext uri="{FF2B5EF4-FFF2-40B4-BE49-F238E27FC236}">
                <a16:creationId xmlns:a16="http://schemas.microsoft.com/office/drawing/2014/main" id="{486B5E03-1E70-4067-9399-BA93A345504E}"/>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181267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6F2DB-D7B8-46F8-A49C-F10E2464A808}"/>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3E03B9C4-D06B-4592-A616-6C12225F9F43}"/>
              </a:ext>
            </a:extLst>
          </p:cNvPr>
          <p:cNvGraphicFramePr>
            <a:graphicFrameLocks noGrp="1"/>
          </p:cNvGraphicFramePr>
          <p:nvPr>
            <p:ph type="tbl" sz="quarter" idx="13"/>
            <p:extLst>
              <p:ext uri="{D42A27DB-BD31-4B8C-83A1-F6EECF244321}">
                <p14:modId xmlns:p14="http://schemas.microsoft.com/office/powerpoint/2010/main" val="95868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40721981"/>
                    </a:ext>
                  </a:extLst>
                </a:gridCol>
                <a:gridCol w="822960">
                  <a:extLst>
                    <a:ext uri="{9D8B030D-6E8A-4147-A177-3AD203B41FA5}">
                      <a16:colId xmlns:a16="http://schemas.microsoft.com/office/drawing/2014/main" val="2578388840"/>
                    </a:ext>
                  </a:extLst>
                </a:gridCol>
                <a:gridCol w="329184">
                  <a:extLst>
                    <a:ext uri="{9D8B030D-6E8A-4147-A177-3AD203B41FA5}">
                      <a16:colId xmlns:a16="http://schemas.microsoft.com/office/drawing/2014/main" val="1364290777"/>
                    </a:ext>
                  </a:extLst>
                </a:gridCol>
                <a:gridCol w="208280">
                  <a:extLst>
                    <a:ext uri="{9D8B030D-6E8A-4147-A177-3AD203B41FA5}">
                      <a16:colId xmlns:a16="http://schemas.microsoft.com/office/drawing/2014/main" val="545240178"/>
                    </a:ext>
                  </a:extLst>
                </a:gridCol>
                <a:gridCol w="208280">
                  <a:extLst>
                    <a:ext uri="{9D8B030D-6E8A-4147-A177-3AD203B41FA5}">
                      <a16:colId xmlns:a16="http://schemas.microsoft.com/office/drawing/2014/main" val="2627063170"/>
                    </a:ext>
                  </a:extLst>
                </a:gridCol>
                <a:gridCol w="208280">
                  <a:extLst>
                    <a:ext uri="{9D8B030D-6E8A-4147-A177-3AD203B41FA5}">
                      <a16:colId xmlns:a16="http://schemas.microsoft.com/office/drawing/2014/main" val="2356835730"/>
                    </a:ext>
                  </a:extLst>
                </a:gridCol>
                <a:gridCol w="208280">
                  <a:extLst>
                    <a:ext uri="{9D8B030D-6E8A-4147-A177-3AD203B41FA5}">
                      <a16:colId xmlns:a16="http://schemas.microsoft.com/office/drawing/2014/main" val="1370940038"/>
                    </a:ext>
                  </a:extLst>
                </a:gridCol>
                <a:gridCol w="208280">
                  <a:extLst>
                    <a:ext uri="{9D8B030D-6E8A-4147-A177-3AD203B41FA5}">
                      <a16:colId xmlns:a16="http://schemas.microsoft.com/office/drawing/2014/main" val="1848259358"/>
                    </a:ext>
                  </a:extLst>
                </a:gridCol>
                <a:gridCol w="208280">
                  <a:extLst>
                    <a:ext uri="{9D8B030D-6E8A-4147-A177-3AD203B41FA5}">
                      <a16:colId xmlns:a16="http://schemas.microsoft.com/office/drawing/2014/main" val="3033850955"/>
                    </a:ext>
                  </a:extLst>
                </a:gridCol>
                <a:gridCol w="208280">
                  <a:extLst>
                    <a:ext uri="{9D8B030D-6E8A-4147-A177-3AD203B41FA5}">
                      <a16:colId xmlns:a16="http://schemas.microsoft.com/office/drawing/2014/main" val="3721544119"/>
                    </a:ext>
                  </a:extLst>
                </a:gridCol>
                <a:gridCol w="208280">
                  <a:extLst>
                    <a:ext uri="{9D8B030D-6E8A-4147-A177-3AD203B41FA5}">
                      <a16:colId xmlns:a16="http://schemas.microsoft.com/office/drawing/2014/main" val="260096293"/>
                    </a:ext>
                  </a:extLst>
                </a:gridCol>
                <a:gridCol w="208280">
                  <a:extLst>
                    <a:ext uri="{9D8B030D-6E8A-4147-A177-3AD203B41FA5}">
                      <a16:colId xmlns:a16="http://schemas.microsoft.com/office/drawing/2014/main" val="1530037833"/>
                    </a:ext>
                  </a:extLst>
                </a:gridCol>
                <a:gridCol w="208280">
                  <a:extLst>
                    <a:ext uri="{9D8B030D-6E8A-4147-A177-3AD203B41FA5}">
                      <a16:colId xmlns:a16="http://schemas.microsoft.com/office/drawing/2014/main" val="4210229366"/>
                    </a:ext>
                  </a:extLst>
                </a:gridCol>
                <a:gridCol w="208280">
                  <a:extLst>
                    <a:ext uri="{9D8B030D-6E8A-4147-A177-3AD203B41FA5}">
                      <a16:colId xmlns:a16="http://schemas.microsoft.com/office/drawing/2014/main" val="4155118310"/>
                    </a:ext>
                  </a:extLst>
                </a:gridCol>
                <a:gridCol w="208280">
                  <a:extLst>
                    <a:ext uri="{9D8B030D-6E8A-4147-A177-3AD203B41FA5}">
                      <a16:colId xmlns:a16="http://schemas.microsoft.com/office/drawing/2014/main" val="2674995220"/>
                    </a:ext>
                  </a:extLst>
                </a:gridCol>
                <a:gridCol w="208280">
                  <a:extLst>
                    <a:ext uri="{9D8B030D-6E8A-4147-A177-3AD203B41FA5}">
                      <a16:colId xmlns:a16="http://schemas.microsoft.com/office/drawing/2014/main" val="2455076314"/>
                    </a:ext>
                  </a:extLst>
                </a:gridCol>
                <a:gridCol w="208280">
                  <a:extLst>
                    <a:ext uri="{9D8B030D-6E8A-4147-A177-3AD203B41FA5}">
                      <a16:colId xmlns:a16="http://schemas.microsoft.com/office/drawing/2014/main" val="2747560563"/>
                    </a:ext>
                  </a:extLst>
                </a:gridCol>
                <a:gridCol w="208280">
                  <a:extLst>
                    <a:ext uri="{9D8B030D-6E8A-4147-A177-3AD203B41FA5}">
                      <a16:colId xmlns:a16="http://schemas.microsoft.com/office/drawing/2014/main" val="1721978911"/>
                    </a:ext>
                  </a:extLst>
                </a:gridCol>
                <a:gridCol w="208280">
                  <a:extLst>
                    <a:ext uri="{9D8B030D-6E8A-4147-A177-3AD203B41FA5}">
                      <a16:colId xmlns:a16="http://schemas.microsoft.com/office/drawing/2014/main" val="946165628"/>
                    </a:ext>
                  </a:extLst>
                </a:gridCol>
                <a:gridCol w="208280">
                  <a:extLst>
                    <a:ext uri="{9D8B030D-6E8A-4147-A177-3AD203B41FA5}">
                      <a16:colId xmlns:a16="http://schemas.microsoft.com/office/drawing/2014/main" val="3057322484"/>
                    </a:ext>
                  </a:extLst>
                </a:gridCol>
                <a:gridCol w="208280">
                  <a:extLst>
                    <a:ext uri="{9D8B030D-6E8A-4147-A177-3AD203B41FA5}">
                      <a16:colId xmlns:a16="http://schemas.microsoft.com/office/drawing/2014/main" val="314911695"/>
                    </a:ext>
                  </a:extLst>
                </a:gridCol>
                <a:gridCol w="208280">
                  <a:extLst>
                    <a:ext uri="{9D8B030D-6E8A-4147-A177-3AD203B41FA5}">
                      <a16:colId xmlns:a16="http://schemas.microsoft.com/office/drawing/2014/main" val="1188447617"/>
                    </a:ext>
                  </a:extLst>
                </a:gridCol>
                <a:gridCol w="208280">
                  <a:extLst>
                    <a:ext uri="{9D8B030D-6E8A-4147-A177-3AD203B41FA5}">
                      <a16:colId xmlns:a16="http://schemas.microsoft.com/office/drawing/2014/main" val="42696830"/>
                    </a:ext>
                  </a:extLst>
                </a:gridCol>
                <a:gridCol w="208280">
                  <a:extLst>
                    <a:ext uri="{9D8B030D-6E8A-4147-A177-3AD203B41FA5}">
                      <a16:colId xmlns:a16="http://schemas.microsoft.com/office/drawing/2014/main" val="1628507067"/>
                    </a:ext>
                  </a:extLst>
                </a:gridCol>
                <a:gridCol w="208280">
                  <a:extLst>
                    <a:ext uri="{9D8B030D-6E8A-4147-A177-3AD203B41FA5}">
                      <a16:colId xmlns:a16="http://schemas.microsoft.com/office/drawing/2014/main" val="966281617"/>
                    </a:ext>
                  </a:extLst>
                </a:gridCol>
                <a:gridCol w="208280">
                  <a:extLst>
                    <a:ext uri="{9D8B030D-6E8A-4147-A177-3AD203B41FA5}">
                      <a16:colId xmlns:a16="http://schemas.microsoft.com/office/drawing/2014/main" val="2698061515"/>
                    </a:ext>
                  </a:extLst>
                </a:gridCol>
                <a:gridCol w="208280">
                  <a:extLst>
                    <a:ext uri="{9D8B030D-6E8A-4147-A177-3AD203B41FA5}">
                      <a16:colId xmlns:a16="http://schemas.microsoft.com/office/drawing/2014/main" val="131466888"/>
                    </a:ext>
                  </a:extLst>
                </a:gridCol>
                <a:gridCol w="208280">
                  <a:extLst>
                    <a:ext uri="{9D8B030D-6E8A-4147-A177-3AD203B41FA5}">
                      <a16:colId xmlns:a16="http://schemas.microsoft.com/office/drawing/2014/main" val="1414238667"/>
                    </a:ext>
                  </a:extLst>
                </a:gridCol>
                <a:gridCol w="208280">
                  <a:extLst>
                    <a:ext uri="{9D8B030D-6E8A-4147-A177-3AD203B41FA5}">
                      <a16:colId xmlns:a16="http://schemas.microsoft.com/office/drawing/2014/main" val="3638251896"/>
                    </a:ext>
                  </a:extLst>
                </a:gridCol>
                <a:gridCol w="208280">
                  <a:extLst>
                    <a:ext uri="{9D8B030D-6E8A-4147-A177-3AD203B41FA5}">
                      <a16:colId xmlns:a16="http://schemas.microsoft.com/office/drawing/2014/main" val="1058812172"/>
                    </a:ext>
                  </a:extLst>
                </a:gridCol>
                <a:gridCol w="208280">
                  <a:extLst>
                    <a:ext uri="{9D8B030D-6E8A-4147-A177-3AD203B41FA5}">
                      <a16:colId xmlns:a16="http://schemas.microsoft.com/office/drawing/2014/main" val="1052223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4392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08:00:01</a:t>
                      </a:r>
                      <a:r>
                        <a:rPr kumimoji="0" lang="en-US" sz="1000" b="0" i="0" u="none" strike="noStrike" kern="1200" cap="none" spc="0" normalizeH="0" baseline="0" noProof="0">
                          <a:ln>
                            <a:noFill/>
                          </a:ln>
                          <a:solidFill>
                            <a:prstClr val="black"/>
                          </a:solidFill>
                          <a:effectLst/>
                          <a:uLnTx/>
                          <a:uFillTx/>
                          <a:latin typeface="+mn-lt"/>
                          <a:ea typeface="+mn-ea"/>
                          <a:cs typeface="+mn-cs"/>
                        </a:rPr>
                        <a:t>
 Join the exciting #yobickxSCS WhatsApp &amp; Menang contest and stand a chance to take home RM20,000 worth of prizes! 
Here’s how to join:
1. Like SCS Dairy MY and Yobick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ヨービック </a:t>
                      </a:r>
                      <a:r>
                        <a:rPr kumimoji="0" lang="en-US" sz="1000" b="0" i="0" u="none" strike="noStrike" kern="1200" cap="none" spc="0" normalizeH="0" baseline="0" noProof="0">
                          <a:ln>
                            <a:noFill/>
                          </a:ln>
                          <a:solidFill>
                            <a:prstClr val="black"/>
                          </a:solidFill>
                          <a:effectLst/>
                          <a:uLnTx/>
                          <a:uFillTx/>
                          <a:latin typeface="+mn-lt"/>
                          <a:ea typeface="+mn-ea"/>
                          <a:cs typeface="+mn-cs"/>
                        </a:rPr>
                        <a:t>Facebook pages.
2. Buy 1 unit of any SCS product and 2 bottles of yobick 700ml (any variant).
3. Answer this easy question: Which yobick and SCS products do you love the most?
4. Send your Full Name, IC Number, answer &amp; purchase receipt to +6019-4082600 via WhatsApp.
Be that lucky person to walk away with an awesome prize! 
Click on this link to join now: https://wa.me/60194082600 
Participating outlets: AEON, AEON Big, Mydin and Giant.
Contest period is from 1st July to 31st August 2020. 
*Subjected to Terms &amp; Conditions. For more information, please visit: https://bit.ly/2VxA8iO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70686320_3525199294157323_2928206832255699539_n.jpg?_nc_cat=104&amp;_nc_sid=ad6a45&amp;_nc_eui2=AeHI166NM5my89Imu2ecu53Smo1NmktHxVWajU2aS0fFVXojzmDoJenEDNnPEws7Gn5cIJkZkhx1XlRe70MVvrKu&amp;_nc_ohc=78T-TofkS_8AX9h9xKH&amp;_nc_ht=scontent-atl3-1.xx&amp;oh=7a5ce0db9c111f451e14ccd088352835&amp;oe=5F5F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7630334"/>
                  </a:ext>
                </a:extLst>
              </a:tr>
            </a:tbl>
          </a:graphicData>
        </a:graphic>
      </p:graphicFrame>
      <p:sp>
        <p:nvSpPr>
          <p:cNvPr id="4" name="Text Placeholder 3">
            <a:extLst>
              <a:ext uri="{FF2B5EF4-FFF2-40B4-BE49-F238E27FC236}">
                <a16:creationId xmlns:a16="http://schemas.microsoft.com/office/drawing/2014/main" id="{1219DC20-ACC2-440F-BC37-AD8C803D5F1D}"/>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2135438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E290-CAE2-44D5-B9DF-51C9A0C6812D}"/>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E5A1A1AF-A981-45B0-9DEB-BFD2A38F83B5}"/>
              </a:ext>
            </a:extLst>
          </p:cNvPr>
          <p:cNvGraphicFramePr>
            <a:graphicFrameLocks noGrp="1"/>
          </p:cNvGraphicFramePr>
          <p:nvPr>
            <p:ph type="tbl" sz="quarter" idx="13"/>
            <p:extLst>
              <p:ext uri="{D42A27DB-BD31-4B8C-83A1-F6EECF244321}">
                <p14:modId xmlns:p14="http://schemas.microsoft.com/office/powerpoint/2010/main" val="332399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15660038"/>
                    </a:ext>
                  </a:extLst>
                </a:gridCol>
                <a:gridCol w="822960">
                  <a:extLst>
                    <a:ext uri="{9D8B030D-6E8A-4147-A177-3AD203B41FA5}">
                      <a16:colId xmlns:a16="http://schemas.microsoft.com/office/drawing/2014/main" val="1300060103"/>
                    </a:ext>
                  </a:extLst>
                </a:gridCol>
                <a:gridCol w="329184">
                  <a:extLst>
                    <a:ext uri="{9D8B030D-6E8A-4147-A177-3AD203B41FA5}">
                      <a16:colId xmlns:a16="http://schemas.microsoft.com/office/drawing/2014/main" val="533377961"/>
                    </a:ext>
                  </a:extLst>
                </a:gridCol>
                <a:gridCol w="208280">
                  <a:extLst>
                    <a:ext uri="{9D8B030D-6E8A-4147-A177-3AD203B41FA5}">
                      <a16:colId xmlns:a16="http://schemas.microsoft.com/office/drawing/2014/main" val="1440244941"/>
                    </a:ext>
                  </a:extLst>
                </a:gridCol>
                <a:gridCol w="208280">
                  <a:extLst>
                    <a:ext uri="{9D8B030D-6E8A-4147-A177-3AD203B41FA5}">
                      <a16:colId xmlns:a16="http://schemas.microsoft.com/office/drawing/2014/main" val="1277187880"/>
                    </a:ext>
                  </a:extLst>
                </a:gridCol>
                <a:gridCol w="208280">
                  <a:extLst>
                    <a:ext uri="{9D8B030D-6E8A-4147-A177-3AD203B41FA5}">
                      <a16:colId xmlns:a16="http://schemas.microsoft.com/office/drawing/2014/main" val="1578219816"/>
                    </a:ext>
                  </a:extLst>
                </a:gridCol>
                <a:gridCol w="208280">
                  <a:extLst>
                    <a:ext uri="{9D8B030D-6E8A-4147-A177-3AD203B41FA5}">
                      <a16:colId xmlns:a16="http://schemas.microsoft.com/office/drawing/2014/main" val="2085002445"/>
                    </a:ext>
                  </a:extLst>
                </a:gridCol>
                <a:gridCol w="208280">
                  <a:extLst>
                    <a:ext uri="{9D8B030D-6E8A-4147-A177-3AD203B41FA5}">
                      <a16:colId xmlns:a16="http://schemas.microsoft.com/office/drawing/2014/main" val="2773047592"/>
                    </a:ext>
                  </a:extLst>
                </a:gridCol>
                <a:gridCol w="208280">
                  <a:extLst>
                    <a:ext uri="{9D8B030D-6E8A-4147-A177-3AD203B41FA5}">
                      <a16:colId xmlns:a16="http://schemas.microsoft.com/office/drawing/2014/main" val="2984993611"/>
                    </a:ext>
                  </a:extLst>
                </a:gridCol>
                <a:gridCol w="208280">
                  <a:extLst>
                    <a:ext uri="{9D8B030D-6E8A-4147-A177-3AD203B41FA5}">
                      <a16:colId xmlns:a16="http://schemas.microsoft.com/office/drawing/2014/main" val="3321300314"/>
                    </a:ext>
                  </a:extLst>
                </a:gridCol>
                <a:gridCol w="208280">
                  <a:extLst>
                    <a:ext uri="{9D8B030D-6E8A-4147-A177-3AD203B41FA5}">
                      <a16:colId xmlns:a16="http://schemas.microsoft.com/office/drawing/2014/main" val="2959987267"/>
                    </a:ext>
                  </a:extLst>
                </a:gridCol>
                <a:gridCol w="208280">
                  <a:extLst>
                    <a:ext uri="{9D8B030D-6E8A-4147-A177-3AD203B41FA5}">
                      <a16:colId xmlns:a16="http://schemas.microsoft.com/office/drawing/2014/main" val="649306129"/>
                    </a:ext>
                  </a:extLst>
                </a:gridCol>
                <a:gridCol w="208280">
                  <a:extLst>
                    <a:ext uri="{9D8B030D-6E8A-4147-A177-3AD203B41FA5}">
                      <a16:colId xmlns:a16="http://schemas.microsoft.com/office/drawing/2014/main" val="3736618068"/>
                    </a:ext>
                  </a:extLst>
                </a:gridCol>
                <a:gridCol w="208280">
                  <a:extLst>
                    <a:ext uri="{9D8B030D-6E8A-4147-A177-3AD203B41FA5}">
                      <a16:colId xmlns:a16="http://schemas.microsoft.com/office/drawing/2014/main" val="4120752762"/>
                    </a:ext>
                  </a:extLst>
                </a:gridCol>
                <a:gridCol w="208280">
                  <a:extLst>
                    <a:ext uri="{9D8B030D-6E8A-4147-A177-3AD203B41FA5}">
                      <a16:colId xmlns:a16="http://schemas.microsoft.com/office/drawing/2014/main" val="2731149750"/>
                    </a:ext>
                  </a:extLst>
                </a:gridCol>
                <a:gridCol w="208280">
                  <a:extLst>
                    <a:ext uri="{9D8B030D-6E8A-4147-A177-3AD203B41FA5}">
                      <a16:colId xmlns:a16="http://schemas.microsoft.com/office/drawing/2014/main" val="3453719278"/>
                    </a:ext>
                  </a:extLst>
                </a:gridCol>
                <a:gridCol w="208280">
                  <a:extLst>
                    <a:ext uri="{9D8B030D-6E8A-4147-A177-3AD203B41FA5}">
                      <a16:colId xmlns:a16="http://schemas.microsoft.com/office/drawing/2014/main" val="3331921309"/>
                    </a:ext>
                  </a:extLst>
                </a:gridCol>
                <a:gridCol w="208280">
                  <a:extLst>
                    <a:ext uri="{9D8B030D-6E8A-4147-A177-3AD203B41FA5}">
                      <a16:colId xmlns:a16="http://schemas.microsoft.com/office/drawing/2014/main" val="2436933144"/>
                    </a:ext>
                  </a:extLst>
                </a:gridCol>
                <a:gridCol w="208280">
                  <a:extLst>
                    <a:ext uri="{9D8B030D-6E8A-4147-A177-3AD203B41FA5}">
                      <a16:colId xmlns:a16="http://schemas.microsoft.com/office/drawing/2014/main" val="2254030462"/>
                    </a:ext>
                  </a:extLst>
                </a:gridCol>
                <a:gridCol w="208280">
                  <a:extLst>
                    <a:ext uri="{9D8B030D-6E8A-4147-A177-3AD203B41FA5}">
                      <a16:colId xmlns:a16="http://schemas.microsoft.com/office/drawing/2014/main" val="2459507148"/>
                    </a:ext>
                  </a:extLst>
                </a:gridCol>
                <a:gridCol w="208280">
                  <a:extLst>
                    <a:ext uri="{9D8B030D-6E8A-4147-A177-3AD203B41FA5}">
                      <a16:colId xmlns:a16="http://schemas.microsoft.com/office/drawing/2014/main" val="3335344205"/>
                    </a:ext>
                  </a:extLst>
                </a:gridCol>
                <a:gridCol w="208280">
                  <a:extLst>
                    <a:ext uri="{9D8B030D-6E8A-4147-A177-3AD203B41FA5}">
                      <a16:colId xmlns:a16="http://schemas.microsoft.com/office/drawing/2014/main" val="3892892889"/>
                    </a:ext>
                  </a:extLst>
                </a:gridCol>
                <a:gridCol w="208280">
                  <a:extLst>
                    <a:ext uri="{9D8B030D-6E8A-4147-A177-3AD203B41FA5}">
                      <a16:colId xmlns:a16="http://schemas.microsoft.com/office/drawing/2014/main" val="60447796"/>
                    </a:ext>
                  </a:extLst>
                </a:gridCol>
                <a:gridCol w="208280">
                  <a:extLst>
                    <a:ext uri="{9D8B030D-6E8A-4147-A177-3AD203B41FA5}">
                      <a16:colId xmlns:a16="http://schemas.microsoft.com/office/drawing/2014/main" val="24862257"/>
                    </a:ext>
                  </a:extLst>
                </a:gridCol>
                <a:gridCol w="208280">
                  <a:extLst>
                    <a:ext uri="{9D8B030D-6E8A-4147-A177-3AD203B41FA5}">
                      <a16:colId xmlns:a16="http://schemas.microsoft.com/office/drawing/2014/main" val="2306671444"/>
                    </a:ext>
                  </a:extLst>
                </a:gridCol>
                <a:gridCol w="208280">
                  <a:extLst>
                    <a:ext uri="{9D8B030D-6E8A-4147-A177-3AD203B41FA5}">
                      <a16:colId xmlns:a16="http://schemas.microsoft.com/office/drawing/2014/main" val="3964984745"/>
                    </a:ext>
                  </a:extLst>
                </a:gridCol>
                <a:gridCol w="208280">
                  <a:extLst>
                    <a:ext uri="{9D8B030D-6E8A-4147-A177-3AD203B41FA5}">
                      <a16:colId xmlns:a16="http://schemas.microsoft.com/office/drawing/2014/main" val="632767590"/>
                    </a:ext>
                  </a:extLst>
                </a:gridCol>
                <a:gridCol w="208280">
                  <a:extLst>
                    <a:ext uri="{9D8B030D-6E8A-4147-A177-3AD203B41FA5}">
                      <a16:colId xmlns:a16="http://schemas.microsoft.com/office/drawing/2014/main" val="429446832"/>
                    </a:ext>
                  </a:extLst>
                </a:gridCol>
                <a:gridCol w="208280">
                  <a:extLst>
                    <a:ext uri="{9D8B030D-6E8A-4147-A177-3AD203B41FA5}">
                      <a16:colId xmlns:a16="http://schemas.microsoft.com/office/drawing/2014/main" val="1141494235"/>
                    </a:ext>
                  </a:extLst>
                </a:gridCol>
                <a:gridCol w="208280">
                  <a:extLst>
                    <a:ext uri="{9D8B030D-6E8A-4147-A177-3AD203B41FA5}">
                      <a16:colId xmlns:a16="http://schemas.microsoft.com/office/drawing/2014/main" val="1728142706"/>
                    </a:ext>
                  </a:extLst>
                </a:gridCol>
                <a:gridCol w="208280">
                  <a:extLst>
                    <a:ext uri="{9D8B030D-6E8A-4147-A177-3AD203B41FA5}">
                      <a16:colId xmlns:a16="http://schemas.microsoft.com/office/drawing/2014/main" val="4028945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474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- 2020-07-02 14:10:45</a:t>
                      </a:r>
                      <a:r>
                        <a:rPr kumimoji="0" lang="en-US" sz="1000" b="0" i="0" u="none" strike="noStrike" kern="1200" cap="none" spc="0" normalizeH="0" baseline="0" noProof="0">
                          <a:ln>
                            <a:noFill/>
                          </a:ln>
                          <a:solidFill>
                            <a:prstClr val="black"/>
                          </a:solidFill>
                          <a:effectLst/>
                          <a:uLnTx/>
                          <a:uFillTx/>
                          <a:latin typeface="+mn-lt"/>
                          <a:ea typeface="+mn-ea"/>
                          <a:cs typeface="+mn-cs"/>
                        </a:rPr>
                        <a:t>
 This salad is a delicious combination of walnuts and fruits topped with a creamy dressing made with SCS Cream Cheese Spread! 
Waldorf Salad with Cream Cheese Dressing
Ingredients:
200g SCS Cream Cheese Spread
2 tablespoons fresh lemon juice
118ml water
2 teaspoons sugar
¾ teaspoon salt
¾ teaspoon celery seeds
¼ teaspoon red pepper
125g coarsely chopped walnuts 
525g diced firm apples
450g diced celery
200g grapes
Instructions:
1.Combine softened SCS Cream Cheese Spread, lemon juice, water, sugar, salt, celery seeds and red pepper in blender or food processor. Process until smooth and creamy. 
2. Toast walnuts in sauté pan over medium-high heat. Set aside.
3. Combine apples with about 1 cup of the dressing to thoroughly coat the apple pieces.
4. Stir in celery and grapes adding more dressing to taste.
5. Stir in toasted walnuts shortly before serving. 
Source: https://challengedairy.com/recipes/salads/waldorf-salad-with-cream-cheese-dressing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75242289_1942851659183838_3801602898714395130_o.jpg?_nc_cat=102&amp;_nc_sid=8024bb&amp;_nc_eui2=AeEavICKqyXwoMEchc3R0KIGjcKo-T1FGryNwqj5PUUavNatA3MIEoA4xIxTViKlboZXk4xWxB1fFi-6emjUvec1&amp;_nc_ohc=nSSbot-CjPcAX8o98k5&amp;_nc_ht=scontent-atl3-1.xx&amp;tp=6&amp;oh=1a7ad181da434882d190fc92ec96b4e0&amp;oe=5F628163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42515554"/>
                  </a:ext>
                </a:extLst>
              </a:tr>
            </a:tbl>
          </a:graphicData>
        </a:graphic>
      </p:graphicFrame>
      <p:sp>
        <p:nvSpPr>
          <p:cNvPr id="4" name="Text Placeholder 3">
            <a:extLst>
              <a:ext uri="{FF2B5EF4-FFF2-40B4-BE49-F238E27FC236}">
                <a16:creationId xmlns:a16="http://schemas.microsoft.com/office/drawing/2014/main" id="{E28406FD-8B43-4BC0-BF96-26E5D320B5DC}"/>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753834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1BA0F-AF89-40A6-8077-8EA2FADA4522}"/>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56EED2FB-9B61-4E5E-9E14-93B3E6D602C9}"/>
              </a:ext>
            </a:extLst>
          </p:cNvPr>
          <p:cNvGraphicFramePr>
            <a:graphicFrameLocks noGrp="1"/>
          </p:cNvGraphicFramePr>
          <p:nvPr>
            <p:ph type="tbl" sz="quarter" idx="13"/>
            <p:extLst>
              <p:ext uri="{D42A27DB-BD31-4B8C-83A1-F6EECF244321}">
                <p14:modId xmlns:p14="http://schemas.microsoft.com/office/powerpoint/2010/main" val="14525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4899810"/>
                    </a:ext>
                  </a:extLst>
                </a:gridCol>
                <a:gridCol w="822960">
                  <a:extLst>
                    <a:ext uri="{9D8B030D-6E8A-4147-A177-3AD203B41FA5}">
                      <a16:colId xmlns:a16="http://schemas.microsoft.com/office/drawing/2014/main" val="3258247812"/>
                    </a:ext>
                  </a:extLst>
                </a:gridCol>
                <a:gridCol w="329184">
                  <a:extLst>
                    <a:ext uri="{9D8B030D-6E8A-4147-A177-3AD203B41FA5}">
                      <a16:colId xmlns:a16="http://schemas.microsoft.com/office/drawing/2014/main" val="2977093820"/>
                    </a:ext>
                  </a:extLst>
                </a:gridCol>
                <a:gridCol w="208280">
                  <a:extLst>
                    <a:ext uri="{9D8B030D-6E8A-4147-A177-3AD203B41FA5}">
                      <a16:colId xmlns:a16="http://schemas.microsoft.com/office/drawing/2014/main" val="2505436343"/>
                    </a:ext>
                  </a:extLst>
                </a:gridCol>
                <a:gridCol w="208280">
                  <a:extLst>
                    <a:ext uri="{9D8B030D-6E8A-4147-A177-3AD203B41FA5}">
                      <a16:colId xmlns:a16="http://schemas.microsoft.com/office/drawing/2014/main" val="3257748452"/>
                    </a:ext>
                  </a:extLst>
                </a:gridCol>
                <a:gridCol w="208280">
                  <a:extLst>
                    <a:ext uri="{9D8B030D-6E8A-4147-A177-3AD203B41FA5}">
                      <a16:colId xmlns:a16="http://schemas.microsoft.com/office/drawing/2014/main" val="127212179"/>
                    </a:ext>
                  </a:extLst>
                </a:gridCol>
                <a:gridCol w="208280">
                  <a:extLst>
                    <a:ext uri="{9D8B030D-6E8A-4147-A177-3AD203B41FA5}">
                      <a16:colId xmlns:a16="http://schemas.microsoft.com/office/drawing/2014/main" val="351865295"/>
                    </a:ext>
                  </a:extLst>
                </a:gridCol>
                <a:gridCol w="208280">
                  <a:extLst>
                    <a:ext uri="{9D8B030D-6E8A-4147-A177-3AD203B41FA5}">
                      <a16:colId xmlns:a16="http://schemas.microsoft.com/office/drawing/2014/main" val="102193480"/>
                    </a:ext>
                  </a:extLst>
                </a:gridCol>
                <a:gridCol w="208280">
                  <a:extLst>
                    <a:ext uri="{9D8B030D-6E8A-4147-A177-3AD203B41FA5}">
                      <a16:colId xmlns:a16="http://schemas.microsoft.com/office/drawing/2014/main" val="1157626042"/>
                    </a:ext>
                  </a:extLst>
                </a:gridCol>
                <a:gridCol w="208280">
                  <a:extLst>
                    <a:ext uri="{9D8B030D-6E8A-4147-A177-3AD203B41FA5}">
                      <a16:colId xmlns:a16="http://schemas.microsoft.com/office/drawing/2014/main" val="4097178279"/>
                    </a:ext>
                  </a:extLst>
                </a:gridCol>
                <a:gridCol w="208280">
                  <a:extLst>
                    <a:ext uri="{9D8B030D-6E8A-4147-A177-3AD203B41FA5}">
                      <a16:colId xmlns:a16="http://schemas.microsoft.com/office/drawing/2014/main" val="3741117151"/>
                    </a:ext>
                  </a:extLst>
                </a:gridCol>
                <a:gridCol w="208280">
                  <a:extLst>
                    <a:ext uri="{9D8B030D-6E8A-4147-A177-3AD203B41FA5}">
                      <a16:colId xmlns:a16="http://schemas.microsoft.com/office/drawing/2014/main" val="2551816143"/>
                    </a:ext>
                  </a:extLst>
                </a:gridCol>
                <a:gridCol w="208280">
                  <a:extLst>
                    <a:ext uri="{9D8B030D-6E8A-4147-A177-3AD203B41FA5}">
                      <a16:colId xmlns:a16="http://schemas.microsoft.com/office/drawing/2014/main" val="666244335"/>
                    </a:ext>
                  </a:extLst>
                </a:gridCol>
                <a:gridCol w="208280">
                  <a:extLst>
                    <a:ext uri="{9D8B030D-6E8A-4147-A177-3AD203B41FA5}">
                      <a16:colId xmlns:a16="http://schemas.microsoft.com/office/drawing/2014/main" val="3601435455"/>
                    </a:ext>
                  </a:extLst>
                </a:gridCol>
                <a:gridCol w="208280">
                  <a:extLst>
                    <a:ext uri="{9D8B030D-6E8A-4147-A177-3AD203B41FA5}">
                      <a16:colId xmlns:a16="http://schemas.microsoft.com/office/drawing/2014/main" val="1349862452"/>
                    </a:ext>
                  </a:extLst>
                </a:gridCol>
                <a:gridCol w="208280">
                  <a:extLst>
                    <a:ext uri="{9D8B030D-6E8A-4147-A177-3AD203B41FA5}">
                      <a16:colId xmlns:a16="http://schemas.microsoft.com/office/drawing/2014/main" val="2551416488"/>
                    </a:ext>
                  </a:extLst>
                </a:gridCol>
                <a:gridCol w="208280">
                  <a:extLst>
                    <a:ext uri="{9D8B030D-6E8A-4147-A177-3AD203B41FA5}">
                      <a16:colId xmlns:a16="http://schemas.microsoft.com/office/drawing/2014/main" val="159876795"/>
                    </a:ext>
                  </a:extLst>
                </a:gridCol>
                <a:gridCol w="208280">
                  <a:extLst>
                    <a:ext uri="{9D8B030D-6E8A-4147-A177-3AD203B41FA5}">
                      <a16:colId xmlns:a16="http://schemas.microsoft.com/office/drawing/2014/main" val="4272693344"/>
                    </a:ext>
                  </a:extLst>
                </a:gridCol>
                <a:gridCol w="208280">
                  <a:extLst>
                    <a:ext uri="{9D8B030D-6E8A-4147-A177-3AD203B41FA5}">
                      <a16:colId xmlns:a16="http://schemas.microsoft.com/office/drawing/2014/main" val="3203684399"/>
                    </a:ext>
                  </a:extLst>
                </a:gridCol>
                <a:gridCol w="208280">
                  <a:extLst>
                    <a:ext uri="{9D8B030D-6E8A-4147-A177-3AD203B41FA5}">
                      <a16:colId xmlns:a16="http://schemas.microsoft.com/office/drawing/2014/main" val="3075713716"/>
                    </a:ext>
                  </a:extLst>
                </a:gridCol>
                <a:gridCol w="208280">
                  <a:extLst>
                    <a:ext uri="{9D8B030D-6E8A-4147-A177-3AD203B41FA5}">
                      <a16:colId xmlns:a16="http://schemas.microsoft.com/office/drawing/2014/main" val="1283587279"/>
                    </a:ext>
                  </a:extLst>
                </a:gridCol>
                <a:gridCol w="208280">
                  <a:extLst>
                    <a:ext uri="{9D8B030D-6E8A-4147-A177-3AD203B41FA5}">
                      <a16:colId xmlns:a16="http://schemas.microsoft.com/office/drawing/2014/main" val="1477894497"/>
                    </a:ext>
                  </a:extLst>
                </a:gridCol>
                <a:gridCol w="208280">
                  <a:extLst>
                    <a:ext uri="{9D8B030D-6E8A-4147-A177-3AD203B41FA5}">
                      <a16:colId xmlns:a16="http://schemas.microsoft.com/office/drawing/2014/main" val="1795841775"/>
                    </a:ext>
                  </a:extLst>
                </a:gridCol>
                <a:gridCol w="208280">
                  <a:extLst>
                    <a:ext uri="{9D8B030D-6E8A-4147-A177-3AD203B41FA5}">
                      <a16:colId xmlns:a16="http://schemas.microsoft.com/office/drawing/2014/main" val="2964776791"/>
                    </a:ext>
                  </a:extLst>
                </a:gridCol>
                <a:gridCol w="208280">
                  <a:extLst>
                    <a:ext uri="{9D8B030D-6E8A-4147-A177-3AD203B41FA5}">
                      <a16:colId xmlns:a16="http://schemas.microsoft.com/office/drawing/2014/main" val="1290321057"/>
                    </a:ext>
                  </a:extLst>
                </a:gridCol>
                <a:gridCol w="208280">
                  <a:extLst>
                    <a:ext uri="{9D8B030D-6E8A-4147-A177-3AD203B41FA5}">
                      <a16:colId xmlns:a16="http://schemas.microsoft.com/office/drawing/2014/main" val="221632255"/>
                    </a:ext>
                  </a:extLst>
                </a:gridCol>
                <a:gridCol w="208280">
                  <a:extLst>
                    <a:ext uri="{9D8B030D-6E8A-4147-A177-3AD203B41FA5}">
                      <a16:colId xmlns:a16="http://schemas.microsoft.com/office/drawing/2014/main" val="1154437106"/>
                    </a:ext>
                  </a:extLst>
                </a:gridCol>
                <a:gridCol w="208280">
                  <a:extLst>
                    <a:ext uri="{9D8B030D-6E8A-4147-A177-3AD203B41FA5}">
                      <a16:colId xmlns:a16="http://schemas.microsoft.com/office/drawing/2014/main" val="818045249"/>
                    </a:ext>
                  </a:extLst>
                </a:gridCol>
                <a:gridCol w="208280">
                  <a:extLst>
                    <a:ext uri="{9D8B030D-6E8A-4147-A177-3AD203B41FA5}">
                      <a16:colId xmlns:a16="http://schemas.microsoft.com/office/drawing/2014/main" val="34323199"/>
                    </a:ext>
                  </a:extLst>
                </a:gridCol>
                <a:gridCol w="208280">
                  <a:extLst>
                    <a:ext uri="{9D8B030D-6E8A-4147-A177-3AD203B41FA5}">
                      <a16:colId xmlns:a16="http://schemas.microsoft.com/office/drawing/2014/main" val="4002388473"/>
                    </a:ext>
                  </a:extLst>
                </a:gridCol>
                <a:gridCol w="208280">
                  <a:extLst>
                    <a:ext uri="{9D8B030D-6E8A-4147-A177-3AD203B41FA5}">
                      <a16:colId xmlns:a16="http://schemas.microsoft.com/office/drawing/2014/main" val="180768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9259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- 2020-07-04 12:32:05</a:t>
                      </a:r>
                      <a:r>
                        <a:rPr kumimoji="0" lang="en-US" sz="1000" b="0" i="0" u="none" strike="noStrike" kern="1200" cap="none" spc="0" normalizeH="0" baseline="0" noProof="0">
                          <a:ln>
                            <a:noFill/>
                          </a:ln>
                          <a:solidFill>
                            <a:prstClr val="black"/>
                          </a:solidFill>
                          <a:effectLst/>
                          <a:uLnTx/>
                          <a:uFillTx/>
                          <a:latin typeface="+mn-lt"/>
                          <a:ea typeface="+mn-ea"/>
                          <a:cs typeface="+mn-cs"/>
                        </a:rPr>
                        <a:t>
 For crisper salads: Place a saucer upside down in the bottom of the salad bowl before filling with salad. Excess moisture will run underneath the saucer and this will help keep the salad crisp and fresh.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106424196_1942852525850418_2349893000186948522_o.jpg?_nc_cat=101&amp;_nc_sid=8024bb&amp;_nc_eui2=AeHf4VpbzhvWqfgyoYTgkvCT4OW8KT9y36jg5bwpP3LfqHx-xlsQa60QI_0Elj4S-IqdbDXPRTPEW0xo3xJatsUw&amp;_nc_ohc=HKYPfkUpGikAX8m70fo&amp;_nc_ht=scontent-atl3-1.xx&amp;tp=6&amp;oh=24986b2be7f6062ad4bab522f5e91259&amp;oe=5F5F3C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9906035"/>
                  </a:ext>
                </a:extLst>
              </a:tr>
            </a:tbl>
          </a:graphicData>
        </a:graphic>
      </p:graphicFrame>
      <p:sp>
        <p:nvSpPr>
          <p:cNvPr id="4" name="Text Placeholder 3">
            <a:extLst>
              <a:ext uri="{FF2B5EF4-FFF2-40B4-BE49-F238E27FC236}">
                <a16:creationId xmlns:a16="http://schemas.microsoft.com/office/drawing/2014/main" id="{39A6EE91-2BFB-49E3-B2A7-1AD9DC906888}"/>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37276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78573-6056-440F-B8C6-1E7506DB8266}"/>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DA401C6A-5363-4784-A3EE-55E1AA3772B2}"/>
              </a:ext>
            </a:extLst>
          </p:cNvPr>
          <p:cNvGraphicFramePr>
            <a:graphicFrameLocks noGrp="1"/>
          </p:cNvGraphicFramePr>
          <p:nvPr>
            <p:ph type="tbl" sz="quarter" idx="13"/>
            <p:extLst>
              <p:ext uri="{D42A27DB-BD31-4B8C-83A1-F6EECF244321}">
                <p14:modId xmlns:p14="http://schemas.microsoft.com/office/powerpoint/2010/main" val="4202636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9715727"/>
                    </a:ext>
                  </a:extLst>
                </a:gridCol>
                <a:gridCol w="822960">
                  <a:extLst>
                    <a:ext uri="{9D8B030D-6E8A-4147-A177-3AD203B41FA5}">
                      <a16:colId xmlns:a16="http://schemas.microsoft.com/office/drawing/2014/main" val="529751364"/>
                    </a:ext>
                  </a:extLst>
                </a:gridCol>
                <a:gridCol w="329184">
                  <a:extLst>
                    <a:ext uri="{9D8B030D-6E8A-4147-A177-3AD203B41FA5}">
                      <a16:colId xmlns:a16="http://schemas.microsoft.com/office/drawing/2014/main" val="1810683652"/>
                    </a:ext>
                  </a:extLst>
                </a:gridCol>
                <a:gridCol w="208280">
                  <a:extLst>
                    <a:ext uri="{9D8B030D-6E8A-4147-A177-3AD203B41FA5}">
                      <a16:colId xmlns:a16="http://schemas.microsoft.com/office/drawing/2014/main" val="294872445"/>
                    </a:ext>
                  </a:extLst>
                </a:gridCol>
                <a:gridCol w="208280">
                  <a:extLst>
                    <a:ext uri="{9D8B030D-6E8A-4147-A177-3AD203B41FA5}">
                      <a16:colId xmlns:a16="http://schemas.microsoft.com/office/drawing/2014/main" val="80896967"/>
                    </a:ext>
                  </a:extLst>
                </a:gridCol>
                <a:gridCol w="208280">
                  <a:extLst>
                    <a:ext uri="{9D8B030D-6E8A-4147-A177-3AD203B41FA5}">
                      <a16:colId xmlns:a16="http://schemas.microsoft.com/office/drawing/2014/main" val="1883888746"/>
                    </a:ext>
                  </a:extLst>
                </a:gridCol>
                <a:gridCol w="208280">
                  <a:extLst>
                    <a:ext uri="{9D8B030D-6E8A-4147-A177-3AD203B41FA5}">
                      <a16:colId xmlns:a16="http://schemas.microsoft.com/office/drawing/2014/main" val="1825535960"/>
                    </a:ext>
                  </a:extLst>
                </a:gridCol>
                <a:gridCol w="208280">
                  <a:extLst>
                    <a:ext uri="{9D8B030D-6E8A-4147-A177-3AD203B41FA5}">
                      <a16:colId xmlns:a16="http://schemas.microsoft.com/office/drawing/2014/main" val="2815102785"/>
                    </a:ext>
                  </a:extLst>
                </a:gridCol>
                <a:gridCol w="208280">
                  <a:extLst>
                    <a:ext uri="{9D8B030D-6E8A-4147-A177-3AD203B41FA5}">
                      <a16:colId xmlns:a16="http://schemas.microsoft.com/office/drawing/2014/main" val="2136606744"/>
                    </a:ext>
                  </a:extLst>
                </a:gridCol>
                <a:gridCol w="208280">
                  <a:extLst>
                    <a:ext uri="{9D8B030D-6E8A-4147-A177-3AD203B41FA5}">
                      <a16:colId xmlns:a16="http://schemas.microsoft.com/office/drawing/2014/main" val="1196953410"/>
                    </a:ext>
                  </a:extLst>
                </a:gridCol>
                <a:gridCol w="208280">
                  <a:extLst>
                    <a:ext uri="{9D8B030D-6E8A-4147-A177-3AD203B41FA5}">
                      <a16:colId xmlns:a16="http://schemas.microsoft.com/office/drawing/2014/main" val="1982082993"/>
                    </a:ext>
                  </a:extLst>
                </a:gridCol>
                <a:gridCol w="208280">
                  <a:extLst>
                    <a:ext uri="{9D8B030D-6E8A-4147-A177-3AD203B41FA5}">
                      <a16:colId xmlns:a16="http://schemas.microsoft.com/office/drawing/2014/main" val="1129470480"/>
                    </a:ext>
                  </a:extLst>
                </a:gridCol>
                <a:gridCol w="208280">
                  <a:extLst>
                    <a:ext uri="{9D8B030D-6E8A-4147-A177-3AD203B41FA5}">
                      <a16:colId xmlns:a16="http://schemas.microsoft.com/office/drawing/2014/main" val="1301039812"/>
                    </a:ext>
                  </a:extLst>
                </a:gridCol>
                <a:gridCol w="208280">
                  <a:extLst>
                    <a:ext uri="{9D8B030D-6E8A-4147-A177-3AD203B41FA5}">
                      <a16:colId xmlns:a16="http://schemas.microsoft.com/office/drawing/2014/main" val="1587083709"/>
                    </a:ext>
                  </a:extLst>
                </a:gridCol>
                <a:gridCol w="208280">
                  <a:extLst>
                    <a:ext uri="{9D8B030D-6E8A-4147-A177-3AD203B41FA5}">
                      <a16:colId xmlns:a16="http://schemas.microsoft.com/office/drawing/2014/main" val="2328578829"/>
                    </a:ext>
                  </a:extLst>
                </a:gridCol>
                <a:gridCol w="208280">
                  <a:extLst>
                    <a:ext uri="{9D8B030D-6E8A-4147-A177-3AD203B41FA5}">
                      <a16:colId xmlns:a16="http://schemas.microsoft.com/office/drawing/2014/main" val="859747473"/>
                    </a:ext>
                  </a:extLst>
                </a:gridCol>
                <a:gridCol w="208280">
                  <a:extLst>
                    <a:ext uri="{9D8B030D-6E8A-4147-A177-3AD203B41FA5}">
                      <a16:colId xmlns:a16="http://schemas.microsoft.com/office/drawing/2014/main" val="2510304628"/>
                    </a:ext>
                  </a:extLst>
                </a:gridCol>
                <a:gridCol w="208280">
                  <a:extLst>
                    <a:ext uri="{9D8B030D-6E8A-4147-A177-3AD203B41FA5}">
                      <a16:colId xmlns:a16="http://schemas.microsoft.com/office/drawing/2014/main" val="1311279575"/>
                    </a:ext>
                  </a:extLst>
                </a:gridCol>
                <a:gridCol w="208280">
                  <a:extLst>
                    <a:ext uri="{9D8B030D-6E8A-4147-A177-3AD203B41FA5}">
                      <a16:colId xmlns:a16="http://schemas.microsoft.com/office/drawing/2014/main" val="2438148959"/>
                    </a:ext>
                  </a:extLst>
                </a:gridCol>
                <a:gridCol w="208280">
                  <a:extLst>
                    <a:ext uri="{9D8B030D-6E8A-4147-A177-3AD203B41FA5}">
                      <a16:colId xmlns:a16="http://schemas.microsoft.com/office/drawing/2014/main" val="3769200347"/>
                    </a:ext>
                  </a:extLst>
                </a:gridCol>
                <a:gridCol w="208280">
                  <a:extLst>
                    <a:ext uri="{9D8B030D-6E8A-4147-A177-3AD203B41FA5}">
                      <a16:colId xmlns:a16="http://schemas.microsoft.com/office/drawing/2014/main" val="4012688611"/>
                    </a:ext>
                  </a:extLst>
                </a:gridCol>
                <a:gridCol w="208280">
                  <a:extLst>
                    <a:ext uri="{9D8B030D-6E8A-4147-A177-3AD203B41FA5}">
                      <a16:colId xmlns:a16="http://schemas.microsoft.com/office/drawing/2014/main" val="1819522194"/>
                    </a:ext>
                  </a:extLst>
                </a:gridCol>
                <a:gridCol w="208280">
                  <a:extLst>
                    <a:ext uri="{9D8B030D-6E8A-4147-A177-3AD203B41FA5}">
                      <a16:colId xmlns:a16="http://schemas.microsoft.com/office/drawing/2014/main" val="3342446227"/>
                    </a:ext>
                  </a:extLst>
                </a:gridCol>
                <a:gridCol w="208280">
                  <a:extLst>
                    <a:ext uri="{9D8B030D-6E8A-4147-A177-3AD203B41FA5}">
                      <a16:colId xmlns:a16="http://schemas.microsoft.com/office/drawing/2014/main" val="1520718091"/>
                    </a:ext>
                  </a:extLst>
                </a:gridCol>
                <a:gridCol w="208280">
                  <a:extLst>
                    <a:ext uri="{9D8B030D-6E8A-4147-A177-3AD203B41FA5}">
                      <a16:colId xmlns:a16="http://schemas.microsoft.com/office/drawing/2014/main" val="3565264036"/>
                    </a:ext>
                  </a:extLst>
                </a:gridCol>
                <a:gridCol w="208280">
                  <a:extLst>
                    <a:ext uri="{9D8B030D-6E8A-4147-A177-3AD203B41FA5}">
                      <a16:colId xmlns:a16="http://schemas.microsoft.com/office/drawing/2014/main" val="2073431724"/>
                    </a:ext>
                  </a:extLst>
                </a:gridCol>
                <a:gridCol w="208280">
                  <a:extLst>
                    <a:ext uri="{9D8B030D-6E8A-4147-A177-3AD203B41FA5}">
                      <a16:colId xmlns:a16="http://schemas.microsoft.com/office/drawing/2014/main" val="1375006523"/>
                    </a:ext>
                  </a:extLst>
                </a:gridCol>
                <a:gridCol w="208280">
                  <a:extLst>
                    <a:ext uri="{9D8B030D-6E8A-4147-A177-3AD203B41FA5}">
                      <a16:colId xmlns:a16="http://schemas.microsoft.com/office/drawing/2014/main" val="2729125941"/>
                    </a:ext>
                  </a:extLst>
                </a:gridCol>
                <a:gridCol w="208280">
                  <a:extLst>
                    <a:ext uri="{9D8B030D-6E8A-4147-A177-3AD203B41FA5}">
                      <a16:colId xmlns:a16="http://schemas.microsoft.com/office/drawing/2014/main" val="1944723505"/>
                    </a:ext>
                  </a:extLst>
                </a:gridCol>
                <a:gridCol w="208280">
                  <a:extLst>
                    <a:ext uri="{9D8B030D-6E8A-4147-A177-3AD203B41FA5}">
                      <a16:colId xmlns:a16="http://schemas.microsoft.com/office/drawing/2014/main" val="3209698338"/>
                    </a:ext>
                  </a:extLst>
                </a:gridCol>
                <a:gridCol w="208280">
                  <a:extLst>
                    <a:ext uri="{9D8B030D-6E8A-4147-A177-3AD203B41FA5}">
                      <a16:colId xmlns:a16="http://schemas.microsoft.com/office/drawing/2014/main" val="3546252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0318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- 2020-06-29 12:55:22</a:t>
                      </a:r>
                      <a:r>
                        <a:rPr kumimoji="0" lang="en-US" sz="1000" b="0" i="0" u="none" strike="noStrike" kern="1200" cap="none" spc="0" normalizeH="0" baseline="0" noProof="0">
                          <a:ln>
                            <a:noFill/>
                          </a:ln>
                          <a:solidFill>
                            <a:prstClr val="black"/>
                          </a:solidFill>
                          <a:effectLst/>
                          <a:uLnTx/>
                          <a:uFillTx/>
                          <a:latin typeface="+mn-lt"/>
                          <a:ea typeface="+mn-ea"/>
                          <a:cs typeface="+mn-cs"/>
                        </a:rPr>
                        <a:t>
 Bake a statement with SCS Sliced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101280348_1908206109315060_6542283327036981248_o.jpg?_nc_cat=105&amp;_nc_sid=8024bb&amp;_nc_eui2=AeEQI2PWkdQynbvg22wH5MjO7t6Fm_UskbXu3oWb9SyRtZBYVsXfJXlETW2y-k6o-hRwW6GwOnHDEruJ6lHPo_Lh&amp;_nc_ohc=6AXnqOGfNZEAX8ofn0t&amp;_nc_ht=scontent-atl3-1.xx&amp;tp=6&amp;oh=3e508e8ac7108f49360937d999c8b4c2&amp;oe=5F5FAA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75744359"/>
                  </a:ext>
                </a:extLst>
              </a:tr>
            </a:tbl>
          </a:graphicData>
        </a:graphic>
      </p:graphicFrame>
      <p:sp>
        <p:nvSpPr>
          <p:cNvPr id="4" name="Text Placeholder 3">
            <a:extLst>
              <a:ext uri="{FF2B5EF4-FFF2-40B4-BE49-F238E27FC236}">
                <a16:creationId xmlns:a16="http://schemas.microsoft.com/office/drawing/2014/main" id="{4085C1D3-61F3-4DA0-B4BB-FAAEEE474D2F}"/>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4026698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7F42-3700-4F61-82A4-C7B9305C2835}"/>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A60235C8-A72A-4A92-8896-7264216E3131}"/>
              </a:ext>
            </a:extLst>
          </p:cNvPr>
          <p:cNvGraphicFramePr>
            <a:graphicFrameLocks noGrp="1"/>
          </p:cNvGraphicFramePr>
          <p:nvPr>
            <p:ph type="tbl" sz="quarter" idx="13"/>
            <p:extLst>
              <p:ext uri="{D42A27DB-BD31-4B8C-83A1-F6EECF244321}">
                <p14:modId xmlns:p14="http://schemas.microsoft.com/office/powerpoint/2010/main" val="282964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3174986"/>
                    </a:ext>
                  </a:extLst>
                </a:gridCol>
                <a:gridCol w="822960">
                  <a:extLst>
                    <a:ext uri="{9D8B030D-6E8A-4147-A177-3AD203B41FA5}">
                      <a16:colId xmlns:a16="http://schemas.microsoft.com/office/drawing/2014/main" val="1168458772"/>
                    </a:ext>
                  </a:extLst>
                </a:gridCol>
                <a:gridCol w="329184">
                  <a:extLst>
                    <a:ext uri="{9D8B030D-6E8A-4147-A177-3AD203B41FA5}">
                      <a16:colId xmlns:a16="http://schemas.microsoft.com/office/drawing/2014/main" val="1992311926"/>
                    </a:ext>
                  </a:extLst>
                </a:gridCol>
                <a:gridCol w="208280">
                  <a:extLst>
                    <a:ext uri="{9D8B030D-6E8A-4147-A177-3AD203B41FA5}">
                      <a16:colId xmlns:a16="http://schemas.microsoft.com/office/drawing/2014/main" val="1325005384"/>
                    </a:ext>
                  </a:extLst>
                </a:gridCol>
                <a:gridCol w="208280">
                  <a:extLst>
                    <a:ext uri="{9D8B030D-6E8A-4147-A177-3AD203B41FA5}">
                      <a16:colId xmlns:a16="http://schemas.microsoft.com/office/drawing/2014/main" val="3046477418"/>
                    </a:ext>
                  </a:extLst>
                </a:gridCol>
                <a:gridCol w="208280">
                  <a:extLst>
                    <a:ext uri="{9D8B030D-6E8A-4147-A177-3AD203B41FA5}">
                      <a16:colId xmlns:a16="http://schemas.microsoft.com/office/drawing/2014/main" val="2396818594"/>
                    </a:ext>
                  </a:extLst>
                </a:gridCol>
                <a:gridCol w="208280">
                  <a:extLst>
                    <a:ext uri="{9D8B030D-6E8A-4147-A177-3AD203B41FA5}">
                      <a16:colId xmlns:a16="http://schemas.microsoft.com/office/drawing/2014/main" val="3380927512"/>
                    </a:ext>
                  </a:extLst>
                </a:gridCol>
                <a:gridCol w="208280">
                  <a:extLst>
                    <a:ext uri="{9D8B030D-6E8A-4147-A177-3AD203B41FA5}">
                      <a16:colId xmlns:a16="http://schemas.microsoft.com/office/drawing/2014/main" val="1447393578"/>
                    </a:ext>
                  </a:extLst>
                </a:gridCol>
                <a:gridCol w="208280">
                  <a:extLst>
                    <a:ext uri="{9D8B030D-6E8A-4147-A177-3AD203B41FA5}">
                      <a16:colId xmlns:a16="http://schemas.microsoft.com/office/drawing/2014/main" val="870977395"/>
                    </a:ext>
                  </a:extLst>
                </a:gridCol>
                <a:gridCol w="208280">
                  <a:extLst>
                    <a:ext uri="{9D8B030D-6E8A-4147-A177-3AD203B41FA5}">
                      <a16:colId xmlns:a16="http://schemas.microsoft.com/office/drawing/2014/main" val="88760335"/>
                    </a:ext>
                  </a:extLst>
                </a:gridCol>
                <a:gridCol w="208280">
                  <a:extLst>
                    <a:ext uri="{9D8B030D-6E8A-4147-A177-3AD203B41FA5}">
                      <a16:colId xmlns:a16="http://schemas.microsoft.com/office/drawing/2014/main" val="1389714128"/>
                    </a:ext>
                  </a:extLst>
                </a:gridCol>
                <a:gridCol w="208280">
                  <a:extLst>
                    <a:ext uri="{9D8B030D-6E8A-4147-A177-3AD203B41FA5}">
                      <a16:colId xmlns:a16="http://schemas.microsoft.com/office/drawing/2014/main" val="159266359"/>
                    </a:ext>
                  </a:extLst>
                </a:gridCol>
                <a:gridCol w="208280">
                  <a:extLst>
                    <a:ext uri="{9D8B030D-6E8A-4147-A177-3AD203B41FA5}">
                      <a16:colId xmlns:a16="http://schemas.microsoft.com/office/drawing/2014/main" val="1242137058"/>
                    </a:ext>
                  </a:extLst>
                </a:gridCol>
                <a:gridCol w="208280">
                  <a:extLst>
                    <a:ext uri="{9D8B030D-6E8A-4147-A177-3AD203B41FA5}">
                      <a16:colId xmlns:a16="http://schemas.microsoft.com/office/drawing/2014/main" val="3151559393"/>
                    </a:ext>
                  </a:extLst>
                </a:gridCol>
                <a:gridCol w="208280">
                  <a:extLst>
                    <a:ext uri="{9D8B030D-6E8A-4147-A177-3AD203B41FA5}">
                      <a16:colId xmlns:a16="http://schemas.microsoft.com/office/drawing/2014/main" val="3815126989"/>
                    </a:ext>
                  </a:extLst>
                </a:gridCol>
                <a:gridCol w="208280">
                  <a:extLst>
                    <a:ext uri="{9D8B030D-6E8A-4147-A177-3AD203B41FA5}">
                      <a16:colId xmlns:a16="http://schemas.microsoft.com/office/drawing/2014/main" val="3057369051"/>
                    </a:ext>
                  </a:extLst>
                </a:gridCol>
                <a:gridCol w="208280">
                  <a:extLst>
                    <a:ext uri="{9D8B030D-6E8A-4147-A177-3AD203B41FA5}">
                      <a16:colId xmlns:a16="http://schemas.microsoft.com/office/drawing/2014/main" val="3620406407"/>
                    </a:ext>
                  </a:extLst>
                </a:gridCol>
                <a:gridCol w="208280">
                  <a:extLst>
                    <a:ext uri="{9D8B030D-6E8A-4147-A177-3AD203B41FA5}">
                      <a16:colId xmlns:a16="http://schemas.microsoft.com/office/drawing/2014/main" val="3408770359"/>
                    </a:ext>
                  </a:extLst>
                </a:gridCol>
                <a:gridCol w="208280">
                  <a:extLst>
                    <a:ext uri="{9D8B030D-6E8A-4147-A177-3AD203B41FA5}">
                      <a16:colId xmlns:a16="http://schemas.microsoft.com/office/drawing/2014/main" val="335863682"/>
                    </a:ext>
                  </a:extLst>
                </a:gridCol>
                <a:gridCol w="208280">
                  <a:extLst>
                    <a:ext uri="{9D8B030D-6E8A-4147-A177-3AD203B41FA5}">
                      <a16:colId xmlns:a16="http://schemas.microsoft.com/office/drawing/2014/main" val="2183335726"/>
                    </a:ext>
                  </a:extLst>
                </a:gridCol>
                <a:gridCol w="208280">
                  <a:extLst>
                    <a:ext uri="{9D8B030D-6E8A-4147-A177-3AD203B41FA5}">
                      <a16:colId xmlns:a16="http://schemas.microsoft.com/office/drawing/2014/main" val="2307346821"/>
                    </a:ext>
                  </a:extLst>
                </a:gridCol>
                <a:gridCol w="208280">
                  <a:extLst>
                    <a:ext uri="{9D8B030D-6E8A-4147-A177-3AD203B41FA5}">
                      <a16:colId xmlns:a16="http://schemas.microsoft.com/office/drawing/2014/main" val="2993889465"/>
                    </a:ext>
                  </a:extLst>
                </a:gridCol>
                <a:gridCol w="208280">
                  <a:extLst>
                    <a:ext uri="{9D8B030D-6E8A-4147-A177-3AD203B41FA5}">
                      <a16:colId xmlns:a16="http://schemas.microsoft.com/office/drawing/2014/main" val="215920660"/>
                    </a:ext>
                  </a:extLst>
                </a:gridCol>
                <a:gridCol w="208280">
                  <a:extLst>
                    <a:ext uri="{9D8B030D-6E8A-4147-A177-3AD203B41FA5}">
                      <a16:colId xmlns:a16="http://schemas.microsoft.com/office/drawing/2014/main" val="573364179"/>
                    </a:ext>
                  </a:extLst>
                </a:gridCol>
                <a:gridCol w="208280">
                  <a:extLst>
                    <a:ext uri="{9D8B030D-6E8A-4147-A177-3AD203B41FA5}">
                      <a16:colId xmlns:a16="http://schemas.microsoft.com/office/drawing/2014/main" val="2713326387"/>
                    </a:ext>
                  </a:extLst>
                </a:gridCol>
                <a:gridCol w="208280">
                  <a:extLst>
                    <a:ext uri="{9D8B030D-6E8A-4147-A177-3AD203B41FA5}">
                      <a16:colId xmlns:a16="http://schemas.microsoft.com/office/drawing/2014/main" val="1316679223"/>
                    </a:ext>
                  </a:extLst>
                </a:gridCol>
                <a:gridCol w="208280">
                  <a:extLst>
                    <a:ext uri="{9D8B030D-6E8A-4147-A177-3AD203B41FA5}">
                      <a16:colId xmlns:a16="http://schemas.microsoft.com/office/drawing/2014/main" val="989230955"/>
                    </a:ext>
                  </a:extLst>
                </a:gridCol>
                <a:gridCol w="208280">
                  <a:extLst>
                    <a:ext uri="{9D8B030D-6E8A-4147-A177-3AD203B41FA5}">
                      <a16:colId xmlns:a16="http://schemas.microsoft.com/office/drawing/2014/main" val="2201848414"/>
                    </a:ext>
                  </a:extLst>
                </a:gridCol>
                <a:gridCol w="208280">
                  <a:extLst>
                    <a:ext uri="{9D8B030D-6E8A-4147-A177-3AD203B41FA5}">
                      <a16:colId xmlns:a16="http://schemas.microsoft.com/office/drawing/2014/main" val="4103606886"/>
                    </a:ext>
                  </a:extLst>
                </a:gridCol>
                <a:gridCol w="208280">
                  <a:extLst>
                    <a:ext uri="{9D8B030D-6E8A-4147-A177-3AD203B41FA5}">
                      <a16:colId xmlns:a16="http://schemas.microsoft.com/office/drawing/2014/main" val="487156897"/>
                    </a:ext>
                  </a:extLst>
                </a:gridCol>
                <a:gridCol w="208280">
                  <a:extLst>
                    <a:ext uri="{9D8B030D-6E8A-4147-A177-3AD203B41FA5}">
                      <a16:colId xmlns:a16="http://schemas.microsoft.com/office/drawing/2014/main" val="2263381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4541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- 2020-06-28 10:15:36</a:t>
                      </a:r>
                      <a:r>
                        <a:rPr kumimoji="0" lang="en-US" sz="1000" b="0" i="0" u="none" strike="noStrike" kern="1200" cap="none" spc="0" normalizeH="0" baseline="0" noProof="0">
                          <a:ln>
                            <a:noFill/>
                          </a:ln>
                          <a:solidFill>
                            <a:prstClr val="black"/>
                          </a:solidFill>
                          <a:effectLst/>
                          <a:uLnTx/>
                          <a:uFillTx/>
                          <a:latin typeface="+mn-lt"/>
                          <a:ea typeface="+mn-ea"/>
                          <a:cs typeface="+mn-cs"/>
                        </a:rPr>
                        <a:t>
 Watch this space for something exciting and fun! Stay tuned for more details!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74314749_1933963836739287_5948746177425961240_o.jpg?_nc_cat=107&amp;_nc_sid=0be424&amp;_nc_eui2=AeH6IH8DpkyH6JwHa-npCGxHwJ5OqpviiLzAnk6qm-KIvCUmPPLa33HGhZ4owYeA9z7q1MzNhB4SsZmwkWiphbCv&amp;_nc_ohc=aCdoHmtzNlIAX_RSps0&amp;_nc_ht=scontent-atl3-1.xx&amp;tp=6&amp;oh=1e52fc844722f4170eab244b6a2001f8&amp;oe=5F61F4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7204105"/>
                  </a:ext>
                </a:extLst>
              </a:tr>
            </a:tbl>
          </a:graphicData>
        </a:graphic>
      </p:graphicFrame>
      <p:sp>
        <p:nvSpPr>
          <p:cNvPr id="4" name="Text Placeholder 3">
            <a:extLst>
              <a:ext uri="{FF2B5EF4-FFF2-40B4-BE49-F238E27FC236}">
                <a16:creationId xmlns:a16="http://schemas.microsoft.com/office/drawing/2014/main" id="{BBD7CADA-CCC6-443C-8074-F066D9B101F2}"/>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75096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49A32-A9DD-402B-A965-A529E284C341}"/>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0F5C7264-026A-41E7-8F95-F53D1017FEB5}"/>
              </a:ext>
            </a:extLst>
          </p:cNvPr>
          <p:cNvGraphicFramePr>
            <a:graphicFrameLocks noGrp="1"/>
          </p:cNvGraphicFramePr>
          <p:nvPr>
            <p:ph type="tbl" sz="quarter" idx="13"/>
            <p:extLst>
              <p:ext uri="{D42A27DB-BD31-4B8C-83A1-F6EECF244321}">
                <p14:modId xmlns:p14="http://schemas.microsoft.com/office/powerpoint/2010/main" val="222068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1075965"/>
                    </a:ext>
                  </a:extLst>
                </a:gridCol>
                <a:gridCol w="822960">
                  <a:extLst>
                    <a:ext uri="{9D8B030D-6E8A-4147-A177-3AD203B41FA5}">
                      <a16:colId xmlns:a16="http://schemas.microsoft.com/office/drawing/2014/main" val="695775342"/>
                    </a:ext>
                  </a:extLst>
                </a:gridCol>
                <a:gridCol w="329184">
                  <a:extLst>
                    <a:ext uri="{9D8B030D-6E8A-4147-A177-3AD203B41FA5}">
                      <a16:colId xmlns:a16="http://schemas.microsoft.com/office/drawing/2014/main" val="2752971736"/>
                    </a:ext>
                  </a:extLst>
                </a:gridCol>
                <a:gridCol w="208280">
                  <a:extLst>
                    <a:ext uri="{9D8B030D-6E8A-4147-A177-3AD203B41FA5}">
                      <a16:colId xmlns:a16="http://schemas.microsoft.com/office/drawing/2014/main" val="3573456599"/>
                    </a:ext>
                  </a:extLst>
                </a:gridCol>
                <a:gridCol w="208280">
                  <a:extLst>
                    <a:ext uri="{9D8B030D-6E8A-4147-A177-3AD203B41FA5}">
                      <a16:colId xmlns:a16="http://schemas.microsoft.com/office/drawing/2014/main" val="3052601942"/>
                    </a:ext>
                  </a:extLst>
                </a:gridCol>
                <a:gridCol w="208280">
                  <a:extLst>
                    <a:ext uri="{9D8B030D-6E8A-4147-A177-3AD203B41FA5}">
                      <a16:colId xmlns:a16="http://schemas.microsoft.com/office/drawing/2014/main" val="3875695686"/>
                    </a:ext>
                  </a:extLst>
                </a:gridCol>
                <a:gridCol w="208280">
                  <a:extLst>
                    <a:ext uri="{9D8B030D-6E8A-4147-A177-3AD203B41FA5}">
                      <a16:colId xmlns:a16="http://schemas.microsoft.com/office/drawing/2014/main" val="2432361295"/>
                    </a:ext>
                  </a:extLst>
                </a:gridCol>
                <a:gridCol w="208280">
                  <a:extLst>
                    <a:ext uri="{9D8B030D-6E8A-4147-A177-3AD203B41FA5}">
                      <a16:colId xmlns:a16="http://schemas.microsoft.com/office/drawing/2014/main" val="273028406"/>
                    </a:ext>
                  </a:extLst>
                </a:gridCol>
                <a:gridCol w="208280">
                  <a:extLst>
                    <a:ext uri="{9D8B030D-6E8A-4147-A177-3AD203B41FA5}">
                      <a16:colId xmlns:a16="http://schemas.microsoft.com/office/drawing/2014/main" val="3271512989"/>
                    </a:ext>
                  </a:extLst>
                </a:gridCol>
                <a:gridCol w="208280">
                  <a:extLst>
                    <a:ext uri="{9D8B030D-6E8A-4147-A177-3AD203B41FA5}">
                      <a16:colId xmlns:a16="http://schemas.microsoft.com/office/drawing/2014/main" val="3381985444"/>
                    </a:ext>
                  </a:extLst>
                </a:gridCol>
                <a:gridCol w="208280">
                  <a:extLst>
                    <a:ext uri="{9D8B030D-6E8A-4147-A177-3AD203B41FA5}">
                      <a16:colId xmlns:a16="http://schemas.microsoft.com/office/drawing/2014/main" val="2029696153"/>
                    </a:ext>
                  </a:extLst>
                </a:gridCol>
                <a:gridCol w="208280">
                  <a:extLst>
                    <a:ext uri="{9D8B030D-6E8A-4147-A177-3AD203B41FA5}">
                      <a16:colId xmlns:a16="http://schemas.microsoft.com/office/drawing/2014/main" val="1196527156"/>
                    </a:ext>
                  </a:extLst>
                </a:gridCol>
                <a:gridCol w="208280">
                  <a:extLst>
                    <a:ext uri="{9D8B030D-6E8A-4147-A177-3AD203B41FA5}">
                      <a16:colId xmlns:a16="http://schemas.microsoft.com/office/drawing/2014/main" val="1550254362"/>
                    </a:ext>
                  </a:extLst>
                </a:gridCol>
                <a:gridCol w="208280">
                  <a:extLst>
                    <a:ext uri="{9D8B030D-6E8A-4147-A177-3AD203B41FA5}">
                      <a16:colId xmlns:a16="http://schemas.microsoft.com/office/drawing/2014/main" val="3581866260"/>
                    </a:ext>
                  </a:extLst>
                </a:gridCol>
                <a:gridCol w="208280">
                  <a:extLst>
                    <a:ext uri="{9D8B030D-6E8A-4147-A177-3AD203B41FA5}">
                      <a16:colId xmlns:a16="http://schemas.microsoft.com/office/drawing/2014/main" val="1684522933"/>
                    </a:ext>
                  </a:extLst>
                </a:gridCol>
                <a:gridCol w="208280">
                  <a:extLst>
                    <a:ext uri="{9D8B030D-6E8A-4147-A177-3AD203B41FA5}">
                      <a16:colId xmlns:a16="http://schemas.microsoft.com/office/drawing/2014/main" val="747154115"/>
                    </a:ext>
                  </a:extLst>
                </a:gridCol>
                <a:gridCol w="208280">
                  <a:extLst>
                    <a:ext uri="{9D8B030D-6E8A-4147-A177-3AD203B41FA5}">
                      <a16:colId xmlns:a16="http://schemas.microsoft.com/office/drawing/2014/main" val="1811090298"/>
                    </a:ext>
                  </a:extLst>
                </a:gridCol>
                <a:gridCol w="208280">
                  <a:extLst>
                    <a:ext uri="{9D8B030D-6E8A-4147-A177-3AD203B41FA5}">
                      <a16:colId xmlns:a16="http://schemas.microsoft.com/office/drawing/2014/main" val="3164789749"/>
                    </a:ext>
                  </a:extLst>
                </a:gridCol>
                <a:gridCol w="208280">
                  <a:extLst>
                    <a:ext uri="{9D8B030D-6E8A-4147-A177-3AD203B41FA5}">
                      <a16:colId xmlns:a16="http://schemas.microsoft.com/office/drawing/2014/main" val="858936776"/>
                    </a:ext>
                  </a:extLst>
                </a:gridCol>
                <a:gridCol w="208280">
                  <a:extLst>
                    <a:ext uri="{9D8B030D-6E8A-4147-A177-3AD203B41FA5}">
                      <a16:colId xmlns:a16="http://schemas.microsoft.com/office/drawing/2014/main" val="659746481"/>
                    </a:ext>
                  </a:extLst>
                </a:gridCol>
                <a:gridCol w="208280">
                  <a:extLst>
                    <a:ext uri="{9D8B030D-6E8A-4147-A177-3AD203B41FA5}">
                      <a16:colId xmlns:a16="http://schemas.microsoft.com/office/drawing/2014/main" val="1326480698"/>
                    </a:ext>
                  </a:extLst>
                </a:gridCol>
                <a:gridCol w="208280">
                  <a:extLst>
                    <a:ext uri="{9D8B030D-6E8A-4147-A177-3AD203B41FA5}">
                      <a16:colId xmlns:a16="http://schemas.microsoft.com/office/drawing/2014/main" val="483168520"/>
                    </a:ext>
                  </a:extLst>
                </a:gridCol>
                <a:gridCol w="208280">
                  <a:extLst>
                    <a:ext uri="{9D8B030D-6E8A-4147-A177-3AD203B41FA5}">
                      <a16:colId xmlns:a16="http://schemas.microsoft.com/office/drawing/2014/main" val="242194049"/>
                    </a:ext>
                  </a:extLst>
                </a:gridCol>
                <a:gridCol w="208280">
                  <a:extLst>
                    <a:ext uri="{9D8B030D-6E8A-4147-A177-3AD203B41FA5}">
                      <a16:colId xmlns:a16="http://schemas.microsoft.com/office/drawing/2014/main" val="1304636176"/>
                    </a:ext>
                  </a:extLst>
                </a:gridCol>
                <a:gridCol w="208280">
                  <a:extLst>
                    <a:ext uri="{9D8B030D-6E8A-4147-A177-3AD203B41FA5}">
                      <a16:colId xmlns:a16="http://schemas.microsoft.com/office/drawing/2014/main" val="2561471938"/>
                    </a:ext>
                  </a:extLst>
                </a:gridCol>
                <a:gridCol w="208280">
                  <a:extLst>
                    <a:ext uri="{9D8B030D-6E8A-4147-A177-3AD203B41FA5}">
                      <a16:colId xmlns:a16="http://schemas.microsoft.com/office/drawing/2014/main" val="3304110693"/>
                    </a:ext>
                  </a:extLst>
                </a:gridCol>
                <a:gridCol w="208280">
                  <a:extLst>
                    <a:ext uri="{9D8B030D-6E8A-4147-A177-3AD203B41FA5}">
                      <a16:colId xmlns:a16="http://schemas.microsoft.com/office/drawing/2014/main" val="348700816"/>
                    </a:ext>
                  </a:extLst>
                </a:gridCol>
                <a:gridCol w="208280">
                  <a:extLst>
                    <a:ext uri="{9D8B030D-6E8A-4147-A177-3AD203B41FA5}">
                      <a16:colId xmlns:a16="http://schemas.microsoft.com/office/drawing/2014/main" val="1159444378"/>
                    </a:ext>
                  </a:extLst>
                </a:gridCol>
                <a:gridCol w="208280">
                  <a:extLst>
                    <a:ext uri="{9D8B030D-6E8A-4147-A177-3AD203B41FA5}">
                      <a16:colId xmlns:a16="http://schemas.microsoft.com/office/drawing/2014/main" val="2244885903"/>
                    </a:ext>
                  </a:extLst>
                </a:gridCol>
                <a:gridCol w="208280">
                  <a:extLst>
                    <a:ext uri="{9D8B030D-6E8A-4147-A177-3AD203B41FA5}">
                      <a16:colId xmlns:a16="http://schemas.microsoft.com/office/drawing/2014/main" val="3311948000"/>
                    </a:ext>
                  </a:extLst>
                </a:gridCol>
                <a:gridCol w="208280">
                  <a:extLst>
                    <a:ext uri="{9D8B030D-6E8A-4147-A177-3AD203B41FA5}">
                      <a16:colId xmlns:a16="http://schemas.microsoft.com/office/drawing/2014/main" val="649314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1309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01:30:18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106313909_1942748725860798_7776291174638848279_n.png?_nc_cat=101&amp;_nc_sid=dd9801&amp;_nc_eui2=AeGqlX3HY8HWYplceaRISsLt90Mjfk0TxGj3QyN-TRPEaE_B6ikQ8GwZkq8Cdo0bSeoTk-nvqYh06VWwD2vjW_m1&amp;_nc_ohc=dvxlqMmFFmkAX_yeBrK&amp;_nc_ht=scontent-atl3-1.xx&amp;oh=b61bd930bd9a4b36599acb9b7a7b0988&amp;oe=5F617B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42188509"/>
                  </a:ext>
                </a:extLst>
              </a:tr>
            </a:tbl>
          </a:graphicData>
        </a:graphic>
      </p:graphicFrame>
      <p:sp>
        <p:nvSpPr>
          <p:cNvPr id="4" name="Text Placeholder 3">
            <a:extLst>
              <a:ext uri="{FF2B5EF4-FFF2-40B4-BE49-F238E27FC236}">
                <a16:creationId xmlns:a16="http://schemas.microsoft.com/office/drawing/2014/main" id="{8928D409-A901-4F79-A2E6-1B630DA3A3E0}"/>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11292899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1347</Words>
  <Application>Microsoft Office PowerPoint</Application>
  <PresentationFormat>On-screen Show (4:3)</PresentationFormat>
  <Paragraphs>481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SCS Dairy MY - 1 of 8</dc:title>
  <dc:creator>Frederik Peiniger</dc:creator>
  <cp:lastModifiedBy>Frederik Peiniger</cp:lastModifiedBy>
  <cp:revision>1</cp:revision>
  <dcterms:created xsi:type="dcterms:W3CDTF">2020-09-04T07:40:18Z</dcterms:created>
  <dcterms:modified xsi:type="dcterms:W3CDTF">2020-09-04T07:43:40Z</dcterms:modified>
</cp:coreProperties>
</file>