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9F955-F222-4915-B6F2-6C70D857D0E8}"/>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FCFE44DA-FE55-4D83-8820-1B6564F6FEF8}"/>
              </a:ext>
            </a:extLst>
          </p:cNvPr>
          <p:cNvGraphicFramePr>
            <a:graphicFrameLocks noGrp="1"/>
          </p:cNvGraphicFramePr>
          <p:nvPr>
            <p:ph type="tbl" sz="quarter" idx="13"/>
            <p:extLst>
              <p:ext uri="{D42A27DB-BD31-4B8C-83A1-F6EECF244321}">
                <p14:modId xmlns:p14="http://schemas.microsoft.com/office/powerpoint/2010/main" val="1898854591"/>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20988585"/>
                    </a:ext>
                  </a:extLst>
                </a:gridCol>
                <a:gridCol w="822960">
                  <a:extLst>
                    <a:ext uri="{9D8B030D-6E8A-4147-A177-3AD203B41FA5}">
                      <a16:colId xmlns:a16="http://schemas.microsoft.com/office/drawing/2014/main" val="2853228562"/>
                    </a:ext>
                  </a:extLst>
                </a:gridCol>
                <a:gridCol w="329184">
                  <a:extLst>
                    <a:ext uri="{9D8B030D-6E8A-4147-A177-3AD203B41FA5}">
                      <a16:colId xmlns:a16="http://schemas.microsoft.com/office/drawing/2014/main" val="4033340576"/>
                    </a:ext>
                  </a:extLst>
                </a:gridCol>
                <a:gridCol w="208280">
                  <a:extLst>
                    <a:ext uri="{9D8B030D-6E8A-4147-A177-3AD203B41FA5}">
                      <a16:colId xmlns:a16="http://schemas.microsoft.com/office/drawing/2014/main" val="3589402992"/>
                    </a:ext>
                  </a:extLst>
                </a:gridCol>
                <a:gridCol w="208280">
                  <a:extLst>
                    <a:ext uri="{9D8B030D-6E8A-4147-A177-3AD203B41FA5}">
                      <a16:colId xmlns:a16="http://schemas.microsoft.com/office/drawing/2014/main" val="2973285005"/>
                    </a:ext>
                  </a:extLst>
                </a:gridCol>
                <a:gridCol w="208280">
                  <a:extLst>
                    <a:ext uri="{9D8B030D-6E8A-4147-A177-3AD203B41FA5}">
                      <a16:colId xmlns:a16="http://schemas.microsoft.com/office/drawing/2014/main" val="3478763141"/>
                    </a:ext>
                  </a:extLst>
                </a:gridCol>
                <a:gridCol w="208280">
                  <a:extLst>
                    <a:ext uri="{9D8B030D-6E8A-4147-A177-3AD203B41FA5}">
                      <a16:colId xmlns:a16="http://schemas.microsoft.com/office/drawing/2014/main" val="1250512734"/>
                    </a:ext>
                  </a:extLst>
                </a:gridCol>
                <a:gridCol w="208280">
                  <a:extLst>
                    <a:ext uri="{9D8B030D-6E8A-4147-A177-3AD203B41FA5}">
                      <a16:colId xmlns:a16="http://schemas.microsoft.com/office/drawing/2014/main" val="3805390520"/>
                    </a:ext>
                  </a:extLst>
                </a:gridCol>
                <a:gridCol w="208280">
                  <a:extLst>
                    <a:ext uri="{9D8B030D-6E8A-4147-A177-3AD203B41FA5}">
                      <a16:colId xmlns:a16="http://schemas.microsoft.com/office/drawing/2014/main" val="1918832119"/>
                    </a:ext>
                  </a:extLst>
                </a:gridCol>
                <a:gridCol w="208280">
                  <a:extLst>
                    <a:ext uri="{9D8B030D-6E8A-4147-A177-3AD203B41FA5}">
                      <a16:colId xmlns:a16="http://schemas.microsoft.com/office/drawing/2014/main" val="4223848857"/>
                    </a:ext>
                  </a:extLst>
                </a:gridCol>
                <a:gridCol w="208280">
                  <a:extLst>
                    <a:ext uri="{9D8B030D-6E8A-4147-A177-3AD203B41FA5}">
                      <a16:colId xmlns:a16="http://schemas.microsoft.com/office/drawing/2014/main" val="1212036000"/>
                    </a:ext>
                  </a:extLst>
                </a:gridCol>
                <a:gridCol w="208280">
                  <a:extLst>
                    <a:ext uri="{9D8B030D-6E8A-4147-A177-3AD203B41FA5}">
                      <a16:colId xmlns:a16="http://schemas.microsoft.com/office/drawing/2014/main" val="2492176018"/>
                    </a:ext>
                  </a:extLst>
                </a:gridCol>
                <a:gridCol w="208280">
                  <a:extLst>
                    <a:ext uri="{9D8B030D-6E8A-4147-A177-3AD203B41FA5}">
                      <a16:colId xmlns:a16="http://schemas.microsoft.com/office/drawing/2014/main" val="3982538926"/>
                    </a:ext>
                  </a:extLst>
                </a:gridCol>
                <a:gridCol w="208280">
                  <a:extLst>
                    <a:ext uri="{9D8B030D-6E8A-4147-A177-3AD203B41FA5}">
                      <a16:colId xmlns:a16="http://schemas.microsoft.com/office/drawing/2014/main" val="2156778305"/>
                    </a:ext>
                  </a:extLst>
                </a:gridCol>
                <a:gridCol w="208280">
                  <a:extLst>
                    <a:ext uri="{9D8B030D-6E8A-4147-A177-3AD203B41FA5}">
                      <a16:colId xmlns:a16="http://schemas.microsoft.com/office/drawing/2014/main" val="712154373"/>
                    </a:ext>
                  </a:extLst>
                </a:gridCol>
                <a:gridCol w="208280">
                  <a:extLst>
                    <a:ext uri="{9D8B030D-6E8A-4147-A177-3AD203B41FA5}">
                      <a16:colId xmlns:a16="http://schemas.microsoft.com/office/drawing/2014/main" val="2302393285"/>
                    </a:ext>
                  </a:extLst>
                </a:gridCol>
                <a:gridCol w="208280">
                  <a:extLst>
                    <a:ext uri="{9D8B030D-6E8A-4147-A177-3AD203B41FA5}">
                      <a16:colId xmlns:a16="http://schemas.microsoft.com/office/drawing/2014/main" val="3296266318"/>
                    </a:ext>
                  </a:extLst>
                </a:gridCol>
                <a:gridCol w="208280">
                  <a:extLst>
                    <a:ext uri="{9D8B030D-6E8A-4147-A177-3AD203B41FA5}">
                      <a16:colId xmlns:a16="http://schemas.microsoft.com/office/drawing/2014/main" val="2581019541"/>
                    </a:ext>
                  </a:extLst>
                </a:gridCol>
                <a:gridCol w="208280">
                  <a:extLst>
                    <a:ext uri="{9D8B030D-6E8A-4147-A177-3AD203B41FA5}">
                      <a16:colId xmlns:a16="http://schemas.microsoft.com/office/drawing/2014/main" val="1187235968"/>
                    </a:ext>
                  </a:extLst>
                </a:gridCol>
                <a:gridCol w="208280">
                  <a:extLst>
                    <a:ext uri="{9D8B030D-6E8A-4147-A177-3AD203B41FA5}">
                      <a16:colId xmlns:a16="http://schemas.microsoft.com/office/drawing/2014/main" val="3971951559"/>
                    </a:ext>
                  </a:extLst>
                </a:gridCol>
                <a:gridCol w="208280">
                  <a:extLst>
                    <a:ext uri="{9D8B030D-6E8A-4147-A177-3AD203B41FA5}">
                      <a16:colId xmlns:a16="http://schemas.microsoft.com/office/drawing/2014/main" val="7964835"/>
                    </a:ext>
                  </a:extLst>
                </a:gridCol>
                <a:gridCol w="208280">
                  <a:extLst>
                    <a:ext uri="{9D8B030D-6E8A-4147-A177-3AD203B41FA5}">
                      <a16:colId xmlns:a16="http://schemas.microsoft.com/office/drawing/2014/main" val="143945933"/>
                    </a:ext>
                  </a:extLst>
                </a:gridCol>
                <a:gridCol w="208280">
                  <a:extLst>
                    <a:ext uri="{9D8B030D-6E8A-4147-A177-3AD203B41FA5}">
                      <a16:colId xmlns:a16="http://schemas.microsoft.com/office/drawing/2014/main" val="2396140749"/>
                    </a:ext>
                  </a:extLst>
                </a:gridCol>
                <a:gridCol w="208280">
                  <a:extLst>
                    <a:ext uri="{9D8B030D-6E8A-4147-A177-3AD203B41FA5}">
                      <a16:colId xmlns:a16="http://schemas.microsoft.com/office/drawing/2014/main" val="1011867319"/>
                    </a:ext>
                  </a:extLst>
                </a:gridCol>
                <a:gridCol w="208280">
                  <a:extLst>
                    <a:ext uri="{9D8B030D-6E8A-4147-A177-3AD203B41FA5}">
                      <a16:colId xmlns:a16="http://schemas.microsoft.com/office/drawing/2014/main" val="2370301290"/>
                    </a:ext>
                  </a:extLst>
                </a:gridCol>
                <a:gridCol w="208280">
                  <a:extLst>
                    <a:ext uri="{9D8B030D-6E8A-4147-A177-3AD203B41FA5}">
                      <a16:colId xmlns:a16="http://schemas.microsoft.com/office/drawing/2014/main" val="91319380"/>
                    </a:ext>
                  </a:extLst>
                </a:gridCol>
                <a:gridCol w="208280">
                  <a:extLst>
                    <a:ext uri="{9D8B030D-6E8A-4147-A177-3AD203B41FA5}">
                      <a16:colId xmlns:a16="http://schemas.microsoft.com/office/drawing/2014/main" val="3759087698"/>
                    </a:ext>
                  </a:extLst>
                </a:gridCol>
                <a:gridCol w="208280">
                  <a:extLst>
                    <a:ext uri="{9D8B030D-6E8A-4147-A177-3AD203B41FA5}">
                      <a16:colId xmlns:a16="http://schemas.microsoft.com/office/drawing/2014/main" val="132848937"/>
                    </a:ext>
                  </a:extLst>
                </a:gridCol>
                <a:gridCol w="208280">
                  <a:extLst>
                    <a:ext uri="{9D8B030D-6E8A-4147-A177-3AD203B41FA5}">
                      <a16:colId xmlns:a16="http://schemas.microsoft.com/office/drawing/2014/main" val="4212795349"/>
                    </a:ext>
                  </a:extLst>
                </a:gridCol>
                <a:gridCol w="208280">
                  <a:extLst>
                    <a:ext uri="{9D8B030D-6E8A-4147-A177-3AD203B41FA5}">
                      <a16:colId xmlns:a16="http://schemas.microsoft.com/office/drawing/2014/main" val="3093667732"/>
                    </a:ext>
                  </a:extLst>
                </a:gridCol>
                <a:gridCol w="208280">
                  <a:extLst>
                    <a:ext uri="{9D8B030D-6E8A-4147-A177-3AD203B41FA5}">
                      <a16:colId xmlns:a16="http://schemas.microsoft.com/office/drawing/2014/main" val="35870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39526195"/>
                  </a:ext>
                </a:extLst>
              </a:tr>
            </a:tbl>
          </a:graphicData>
        </a:graphic>
      </p:graphicFrame>
      <p:sp>
        <p:nvSpPr>
          <p:cNvPr id="4" name="Text Placeholder 3">
            <a:extLst>
              <a:ext uri="{FF2B5EF4-FFF2-40B4-BE49-F238E27FC236}">
                <a16:creationId xmlns:a16="http://schemas.microsoft.com/office/drawing/2014/main" id="{DDB72080-8A87-4A50-B217-957FE8347712}"/>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599358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1E63-A4FA-459D-B440-3E3D37F3DBFB}"/>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AB75645F-1DAA-47F5-9BFC-B048CC40F3D1}"/>
              </a:ext>
            </a:extLst>
          </p:cNvPr>
          <p:cNvGraphicFramePr>
            <a:graphicFrameLocks noGrp="1"/>
          </p:cNvGraphicFramePr>
          <p:nvPr>
            <p:ph type="tbl" sz="quarter" idx="13"/>
            <p:extLst>
              <p:ext uri="{D42A27DB-BD31-4B8C-83A1-F6EECF244321}">
                <p14:modId xmlns:p14="http://schemas.microsoft.com/office/powerpoint/2010/main" val="248215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06235901"/>
                    </a:ext>
                  </a:extLst>
                </a:gridCol>
                <a:gridCol w="822960">
                  <a:extLst>
                    <a:ext uri="{9D8B030D-6E8A-4147-A177-3AD203B41FA5}">
                      <a16:colId xmlns:a16="http://schemas.microsoft.com/office/drawing/2014/main" val="2274333834"/>
                    </a:ext>
                  </a:extLst>
                </a:gridCol>
                <a:gridCol w="329184">
                  <a:extLst>
                    <a:ext uri="{9D8B030D-6E8A-4147-A177-3AD203B41FA5}">
                      <a16:colId xmlns:a16="http://schemas.microsoft.com/office/drawing/2014/main" val="435889537"/>
                    </a:ext>
                  </a:extLst>
                </a:gridCol>
                <a:gridCol w="208280">
                  <a:extLst>
                    <a:ext uri="{9D8B030D-6E8A-4147-A177-3AD203B41FA5}">
                      <a16:colId xmlns:a16="http://schemas.microsoft.com/office/drawing/2014/main" val="3292594175"/>
                    </a:ext>
                  </a:extLst>
                </a:gridCol>
                <a:gridCol w="208280">
                  <a:extLst>
                    <a:ext uri="{9D8B030D-6E8A-4147-A177-3AD203B41FA5}">
                      <a16:colId xmlns:a16="http://schemas.microsoft.com/office/drawing/2014/main" val="3593465744"/>
                    </a:ext>
                  </a:extLst>
                </a:gridCol>
                <a:gridCol w="208280">
                  <a:extLst>
                    <a:ext uri="{9D8B030D-6E8A-4147-A177-3AD203B41FA5}">
                      <a16:colId xmlns:a16="http://schemas.microsoft.com/office/drawing/2014/main" val="1242873969"/>
                    </a:ext>
                  </a:extLst>
                </a:gridCol>
                <a:gridCol w="208280">
                  <a:extLst>
                    <a:ext uri="{9D8B030D-6E8A-4147-A177-3AD203B41FA5}">
                      <a16:colId xmlns:a16="http://schemas.microsoft.com/office/drawing/2014/main" val="2559330459"/>
                    </a:ext>
                  </a:extLst>
                </a:gridCol>
                <a:gridCol w="208280">
                  <a:extLst>
                    <a:ext uri="{9D8B030D-6E8A-4147-A177-3AD203B41FA5}">
                      <a16:colId xmlns:a16="http://schemas.microsoft.com/office/drawing/2014/main" val="2003264485"/>
                    </a:ext>
                  </a:extLst>
                </a:gridCol>
                <a:gridCol w="208280">
                  <a:extLst>
                    <a:ext uri="{9D8B030D-6E8A-4147-A177-3AD203B41FA5}">
                      <a16:colId xmlns:a16="http://schemas.microsoft.com/office/drawing/2014/main" val="4149220660"/>
                    </a:ext>
                  </a:extLst>
                </a:gridCol>
                <a:gridCol w="208280">
                  <a:extLst>
                    <a:ext uri="{9D8B030D-6E8A-4147-A177-3AD203B41FA5}">
                      <a16:colId xmlns:a16="http://schemas.microsoft.com/office/drawing/2014/main" val="2336030068"/>
                    </a:ext>
                  </a:extLst>
                </a:gridCol>
                <a:gridCol w="208280">
                  <a:extLst>
                    <a:ext uri="{9D8B030D-6E8A-4147-A177-3AD203B41FA5}">
                      <a16:colId xmlns:a16="http://schemas.microsoft.com/office/drawing/2014/main" val="929703985"/>
                    </a:ext>
                  </a:extLst>
                </a:gridCol>
                <a:gridCol w="208280">
                  <a:extLst>
                    <a:ext uri="{9D8B030D-6E8A-4147-A177-3AD203B41FA5}">
                      <a16:colId xmlns:a16="http://schemas.microsoft.com/office/drawing/2014/main" val="4235783940"/>
                    </a:ext>
                  </a:extLst>
                </a:gridCol>
                <a:gridCol w="208280">
                  <a:extLst>
                    <a:ext uri="{9D8B030D-6E8A-4147-A177-3AD203B41FA5}">
                      <a16:colId xmlns:a16="http://schemas.microsoft.com/office/drawing/2014/main" val="1327002881"/>
                    </a:ext>
                  </a:extLst>
                </a:gridCol>
                <a:gridCol w="208280">
                  <a:extLst>
                    <a:ext uri="{9D8B030D-6E8A-4147-A177-3AD203B41FA5}">
                      <a16:colId xmlns:a16="http://schemas.microsoft.com/office/drawing/2014/main" val="3282464522"/>
                    </a:ext>
                  </a:extLst>
                </a:gridCol>
                <a:gridCol w="208280">
                  <a:extLst>
                    <a:ext uri="{9D8B030D-6E8A-4147-A177-3AD203B41FA5}">
                      <a16:colId xmlns:a16="http://schemas.microsoft.com/office/drawing/2014/main" val="2212873189"/>
                    </a:ext>
                  </a:extLst>
                </a:gridCol>
                <a:gridCol w="208280">
                  <a:extLst>
                    <a:ext uri="{9D8B030D-6E8A-4147-A177-3AD203B41FA5}">
                      <a16:colId xmlns:a16="http://schemas.microsoft.com/office/drawing/2014/main" val="3953752996"/>
                    </a:ext>
                  </a:extLst>
                </a:gridCol>
                <a:gridCol w="208280">
                  <a:extLst>
                    <a:ext uri="{9D8B030D-6E8A-4147-A177-3AD203B41FA5}">
                      <a16:colId xmlns:a16="http://schemas.microsoft.com/office/drawing/2014/main" val="2527449705"/>
                    </a:ext>
                  </a:extLst>
                </a:gridCol>
                <a:gridCol w="208280">
                  <a:extLst>
                    <a:ext uri="{9D8B030D-6E8A-4147-A177-3AD203B41FA5}">
                      <a16:colId xmlns:a16="http://schemas.microsoft.com/office/drawing/2014/main" val="193874752"/>
                    </a:ext>
                  </a:extLst>
                </a:gridCol>
                <a:gridCol w="208280">
                  <a:extLst>
                    <a:ext uri="{9D8B030D-6E8A-4147-A177-3AD203B41FA5}">
                      <a16:colId xmlns:a16="http://schemas.microsoft.com/office/drawing/2014/main" val="169787015"/>
                    </a:ext>
                  </a:extLst>
                </a:gridCol>
                <a:gridCol w="208280">
                  <a:extLst>
                    <a:ext uri="{9D8B030D-6E8A-4147-A177-3AD203B41FA5}">
                      <a16:colId xmlns:a16="http://schemas.microsoft.com/office/drawing/2014/main" val="1957302213"/>
                    </a:ext>
                  </a:extLst>
                </a:gridCol>
                <a:gridCol w="208280">
                  <a:extLst>
                    <a:ext uri="{9D8B030D-6E8A-4147-A177-3AD203B41FA5}">
                      <a16:colId xmlns:a16="http://schemas.microsoft.com/office/drawing/2014/main" val="3217064965"/>
                    </a:ext>
                  </a:extLst>
                </a:gridCol>
                <a:gridCol w="208280">
                  <a:extLst>
                    <a:ext uri="{9D8B030D-6E8A-4147-A177-3AD203B41FA5}">
                      <a16:colId xmlns:a16="http://schemas.microsoft.com/office/drawing/2014/main" val="2369708479"/>
                    </a:ext>
                  </a:extLst>
                </a:gridCol>
                <a:gridCol w="208280">
                  <a:extLst>
                    <a:ext uri="{9D8B030D-6E8A-4147-A177-3AD203B41FA5}">
                      <a16:colId xmlns:a16="http://schemas.microsoft.com/office/drawing/2014/main" val="2513843156"/>
                    </a:ext>
                  </a:extLst>
                </a:gridCol>
                <a:gridCol w="208280">
                  <a:extLst>
                    <a:ext uri="{9D8B030D-6E8A-4147-A177-3AD203B41FA5}">
                      <a16:colId xmlns:a16="http://schemas.microsoft.com/office/drawing/2014/main" val="2349219654"/>
                    </a:ext>
                  </a:extLst>
                </a:gridCol>
                <a:gridCol w="208280">
                  <a:extLst>
                    <a:ext uri="{9D8B030D-6E8A-4147-A177-3AD203B41FA5}">
                      <a16:colId xmlns:a16="http://schemas.microsoft.com/office/drawing/2014/main" val="1252998697"/>
                    </a:ext>
                  </a:extLst>
                </a:gridCol>
                <a:gridCol w="208280">
                  <a:extLst>
                    <a:ext uri="{9D8B030D-6E8A-4147-A177-3AD203B41FA5}">
                      <a16:colId xmlns:a16="http://schemas.microsoft.com/office/drawing/2014/main" val="201975195"/>
                    </a:ext>
                  </a:extLst>
                </a:gridCol>
                <a:gridCol w="208280">
                  <a:extLst>
                    <a:ext uri="{9D8B030D-6E8A-4147-A177-3AD203B41FA5}">
                      <a16:colId xmlns:a16="http://schemas.microsoft.com/office/drawing/2014/main" val="1643236700"/>
                    </a:ext>
                  </a:extLst>
                </a:gridCol>
                <a:gridCol w="208280">
                  <a:extLst>
                    <a:ext uri="{9D8B030D-6E8A-4147-A177-3AD203B41FA5}">
                      <a16:colId xmlns:a16="http://schemas.microsoft.com/office/drawing/2014/main" val="848755179"/>
                    </a:ext>
                  </a:extLst>
                </a:gridCol>
                <a:gridCol w="208280">
                  <a:extLst>
                    <a:ext uri="{9D8B030D-6E8A-4147-A177-3AD203B41FA5}">
                      <a16:colId xmlns:a16="http://schemas.microsoft.com/office/drawing/2014/main" val="369064807"/>
                    </a:ext>
                  </a:extLst>
                </a:gridCol>
                <a:gridCol w="208280">
                  <a:extLst>
                    <a:ext uri="{9D8B030D-6E8A-4147-A177-3AD203B41FA5}">
                      <a16:colId xmlns:a16="http://schemas.microsoft.com/office/drawing/2014/main" val="2663455763"/>
                    </a:ext>
                  </a:extLst>
                </a:gridCol>
                <a:gridCol w="208280">
                  <a:extLst>
                    <a:ext uri="{9D8B030D-6E8A-4147-A177-3AD203B41FA5}">
                      <a16:colId xmlns:a16="http://schemas.microsoft.com/office/drawing/2014/main" val="142579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453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01:18:39</a:t>
                      </a:r>
                      <a:r>
                        <a:rPr kumimoji="0" lang="en-US" sz="1000" b="0" i="0" u="none" strike="noStrike" kern="1200" cap="none" spc="0" normalizeH="0" baseline="0" noProof="0">
                          <a:ln>
                            <a:noFill/>
                          </a:ln>
                          <a:solidFill>
                            <a:prstClr val="black"/>
                          </a:solidFill>
                          <a:effectLst/>
                          <a:uLnTx/>
                          <a:uFillTx/>
                          <a:latin typeface="+mn-lt"/>
                          <a:ea typeface="+mn-ea"/>
                          <a:cs typeface="+mn-cs"/>
                        </a:rPr>
                        <a:t>
 yobick x SCS WhatsApp &amp; Menang Contest Terms and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106422186_1942735629195441_8340831198339378607_o.png?_nc_cat=101&amp;_nc_sid=74df0b&amp;_nc_eui2=AeHF9DrEOb0W6rzO6IIw8K6LURBRv7evMINREFG_t68wgy6yshJ9vqWoJ4ZmbaVXOZg5A8MeJWpfayLv3rPihhIG&amp;_nc_ohc=I7JRh1LbmG0AX-XYtLc&amp;_nc_ht=scontent-atl3-1.xx&amp;oh=e9e125cea8d78b36de60f073fd1a4192&amp;oe=5F5F4F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95740305"/>
                  </a:ext>
                </a:extLst>
              </a:tr>
            </a:tbl>
          </a:graphicData>
        </a:graphic>
      </p:graphicFrame>
      <p:sp>
        <p:nvSpPr>
          <p:cNvPr id="4" name="Text Placeholder 3">
            <a:extLst>
              <a:ext uri="{FF2B5EF4-FFF2-40B4-BE49-F238E27FC236}">
                <a16:creationId xmlns:a16="http://schemas.microsoft.com/office/drawing/2014/main" id="{605535CB-8946-41FA-9663-BA6A922FE38F}"/>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1750821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F806E-80B3-4777-BD89-F975064C5598}"/>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1F3C08FD-05AE-49CC-AE04-A0109D6ABD8F}"/>
              </a:ext>
            </a:extLst>
          </p:cNvPr>
          <p:cNvGraphicFramePr>
            <a:graphicFrameLocks noGrp="1"/>
          </p:cNvGraphicFramePr>
          <p:nvPr>
            <p:ph type="tbl" sz="quarter" idx="13"/>
            <p:extLst>
              <p:ext uri="{D42A27DB-BD31-4B8C-83A1-F6EECF244321}">
                <p14:modId xmlns:p14="http://schemas.microsoft.com/office/powerpoint/2010/main" val="341574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42229538"/>
                    </a:ext>
                  </a:extLst>
                </a:gridCol>
                <a:gridCol w="822960">
                  <a:extLst>
                    <a:ext uri="{9D8B030D-6E8A-4147-A177-3AD203B41FA5}">
                      <a16:colId xmlns:a16="http://schemas.microsoft.com/office/drawing/2014/main" val="388134653"/>
                    </a:ext>
                  </a:extLst>
                </a:gridCol>
                <a:gridCol w="329184">
                  <a:extLst>
                    <a:ext uri="{9D8B030D-6E8A-4147-A177-3AD203B41FA5}">
                      <a16:colId xmlns:a16="http://schemas.microsoft.com/office/drawing/2014/main" val="3540944778"/>
                    </a:ext>
                  </a:extLst>
                </a:gridCol>
                <a:gridCol w="208280">
                  <a:extLst>
                    <a:ext uri="{9D8B030D-6E8A-4147-A177-3AD203B41FA5}">
                      <a16:colId xmlns:a16="http://schemas.microsoft.com/office/drawing/2014/main" val="51109568"/>
                    </a:ext>
                  </a:extLst>
                </a:gridCol>
                <a:gridCol w="208280">
                  <a:extLst>
                    <a:ext uri="{9D8B030D-6E8A-4147-A177-3AD203B41FA5}">
                      <a16:colId xmlns:a16="http://schemas.microsoft.com/office/drawing/2014/main" val="3070975743"/>
                    </a:ext>
                  </a:extLst>
                </a:gridCol>
                <a:gridCol w="208280">
                  <a:extLst>
                    <a:ext uri="{9D8B030D-6E8A-4147-A177-3AD203B41FA5}">
                      <a16:colId xmlns:a16="http://schemas.microsoft.com/office/drawing/2014/main" val="2180499481"/>
                    </a:ext>
                  </a:extLst>
                </a:gridCol>
                <a:gridCol w="208280">
                  <a:extLst>
                    <a:ext uri="{9D8B030D-6E8A-4147-A177-3AD203B41FA5}">
                      <a16:colId xmlns:a16="http://schemas.microsoft.com/office/drawing/2014/main" val="428949282"/>
                    </a:ext>
                  </a:extLst>
                </a:gridCol>
                <a:gridCol w="208280">
                  <a:extLst>
                    <a:ext uri="{9D8B030D-6E8A-4147-A177-3AD203B41FA5}">
                      <a16:colId xmlns:a16="http://schemas.microsoft.com/office/drawing/2014/main" val="395602540"/>
                    </a:ext>
                  </a:extLst>
                </a:gridCol>
                <a:gridCol w="208280">
                  <a:extLst>
                    <a:ext uri="{9D8B030D-6E8A-4147-A177-3AD203B41FA5}">
                      <a16:colId xmlns:a16="http://schemas.microsoft.com/office/drawing/2014/main" val="4049707114"/>
                    </a:ext>
                  </a:extLst>
                </a:gridCol>
                <a:gridCol w="208280">
                  <a:extLst>
                    <a:ext uri="{9D8B030D-6E8A-4147-A177-3AD203B41FA5}">
                      <a16:colId xmlns:a16="http://schemas.microsoft.com/office/drawing/2014/main" val="2445528759"/>
                    </a:ext>
                  </a:extLst>
                </a:gridCol>
                <a:gridCol w="208280">
                  <a:extLst>
                    <a:ext uri="{9D8B030D-6E8A-4147-A177-3AD203B41FA5}">
                      <a16:colId xmlns:a16="http://schemas.microsoft.com/office/drawing/2014/main" val="1835481479"/>
                    </a:ext>
                  </a:extLst>
                </a:gridCol>
                <a:gridCol w="208280">
                  <a:extLst>
                    <a:ext uri="{9D8B030D-6E8A-4147-A177-3AD203B41FA5}">
                      <a16:colId xmlns:a16="http://schemas.microsoft.com/office/drawing/2014/main" val="3674911083"/>
                    </a:ext>
                  </a:extLst>
                </a:gridCol>
                <a:gridCol w="208280">
                  <a:extLst>
                    <a:ext uri="{9D8B030D-6E8A-4147-A177-3AD203B41FA5}">
                      <a16:colId xmlns:a16="http://schemas.microsoft.com/office/drawing/2014/main" val="378679292"/>
                    </a:ext>
                  </a:extLst>
                </a:gridCol>
                <a:gridCol w="208280">
                  <a:extLst>
                    <a:ext uri="{9D8B030D-6E8A-4147-A177-3AD203B41FA5}">
                      <a16:colId xmlns:a16="http://schemas.microsoft.com/office/drawing/2014/main" val="3373278680"/>
                    </a:ext>
                  </a:extLst>
                </a:gridCol>
                <a:gridCol w="208280">
                  <a:extLst>
                    <a:ext uri="{9D8B030D-6E8A-4147-A177-3AD203B41FA5}">
                      <a16:colId xmlns:a16="http://schemas.microsoft.com/office/drawing/2014/main" val="3489858320"/>
                    </a:ext>
                  </a:extLst>
                </a:gridCol>
                <a:gridCol w="208280">
                  <a:extLst>
                    <a:ext uri="{9D8B030D-6E8A-4147-A177-3AD203B41FA5}">
                      <a16:colId xmlns:a16="http://schemas.microsoft.com/office/drawing/2014/main" val="3202567921"/>
                    </a:ext>
                  </a:extLst>
                </a:gridCol>
                <a:gridCol w="208280">
                  <a:extLst>
                    <a:ext uri="{9D8B030D-6E8A-4147-A177-3AD203B41FA5}">
                      <a16:colId xmlns:a16="http://schemas.microsoft.com/office/drawing/2014/main" val="3410809536"/>
                    </a:ext>
                  </a:extLst>
                </a:gridCol>
                <a:gridCol w="208280">
                  <a:extLst>
                    <a:ext uri="{9D8B030D-6E8A-4147-A177-3AD203B41FA5}">
                      <a16:colId xmlns:a16="http://schemas.microsoft.com/office/drawing/2014/main" val="1631833452"/>
                    </a:ext>
                  </a:extLst>
                </a:gridCol>
                <a:gridCol w="208280">
                  <a:extLst>
                    <a:ext uri="{9D8B030D-6E8A-4147-A177-3AD203B41FA5}">
                      <a16:colId xmlns:a16="http://schemas.microsoft.com/office/drawing/2014/main" val="2058433487"/>
                    </a:ext>
                  </a:extLst>
                </a:gridCol>
                <a:gridCol w="208280">
                  <a:extLst>
                    <a:ext uri="{9D8B030D-6E8A-4147-A177-3AD203B41FA5}">
                      <a16:colId xmlns:a16="http://schemas.microsoft.com/office/drawing/2014/main" val="139338366"/>
                    </a:ext>
                  </a:extLst>
                </a:gridCol>
                <a:gridCol w="208280">
                  <a:extLst>
                    <a:ext uri="{9D8B030D-6E8A-4147-A177-3AD203B41FA5}">
                      <a16:colId xmlns:a16="http://schemas.microsoft.com/office/drawing/2014/main" val="1010609140"/>
                    </a:ext>
                  </a:extLst>
                </a:gridCol>
                <a:gridCol w="208280">
                  <a:extLst>
                    <a:ext uri="{9D8B030D-6E8A-4147-A177-3AD203B41FA5}">
                      <a16:colId xmlns:a16="http://schemas.microsoft.com/office/drawing/2014/main" val="938066235"/>
                    </a:ext>
                  </a:extLst>
                </a:gridCol>
                <a:gridCol w="208280">
                  <a:extLst>
                    <a:ext uri="{9D8B030D-6E8A-4147-A177-3AD203B41FA5}">
                      <a16:colId xmlns:a16="http://schemas.microsoft.com/office/drawing/2014/main" val="2577969223"/>
                    </a:ext>
                  </a:extLst>
                </a:gridCol>
                <a:gridCol w="208280">
                  <a:extLst>
                    <a:ext uri="{9D8B030D-6E8A-4147-A177-3AD203B41FA5}">
                      <a16:colId xmlns:a16="http://schemas.microsoft.com/office/drawing/2014/main" val="492994648"/>
                    </a:ext>
                  </a:extLst>
                </a:gridCol>
                <a:gridCol w="208280">
                  <a:extLst>
                    <a:ext uri="{9D8B030D-6E8A-4147-A177-3AD203B41FA5}">
                      <a16:colId xmlns:a16="http://schemas.microsoft.com/office/drawing/2014/main" val="3318277777"/>
                    </a:ext>
                  </a:extLst>
                </a:gridCol>
                <a:gridCol w="208280">
                  <a:extLst>
                    <a:ext uri="{9D8B030D-6E8A-4147-A177-3AD203B41FA5}">
                      <a16:colId xmlns:a16="http://schemas.microsoft.com/office/drawing/2014/main" val="1161004500"/>
                    </a:ext>
                  </a:extLst>
                </a:gridCol>
                <a:gridCol w="208280">
                  <a:extLst>
                    <a:ext uri="{9D8B030D-6E8A-4147-A177-3AD203B41FA5}">
                      <a16:colId xmlns:a16="http://schemas.microsoft.com/office/drawing/2014/main" val="292452190"/>
                    </a:ext>
                  </a:extLst>
                </a:gridCol>
                <a:gridCol w="208280">
                  <a:extLst>
                    <a:ext uri="{9D8B030D-6E8A-4147-A177-3AD203B41FA5}">
                      <a16:colId xmlns:a16="http://schemas.microsoft.com/office/drawing/2014/main" val="4138233445"/>
                    </a:ext>
                  </a:extLst>
                </a:gridCol>
                <a:gridCol w="208280">
                  <a:extLst>
                    <a:ext uri="{9D8B030D-6E8A-4147-A177-3AD203B41FA5}">
                      <a16:colId xmlns:a16="http://schemas.microsoft.com/office/drawing/2014/main" val="2018986963"/>
                    </a:ext>
                  </a:extLst>
                </a:gridCol>
                <a:gridCol w="208280">
                  <a:extLst>
                    <a:ext uri="{9D8B030D-6E8A-4147-A177-3AD203B41FA5}">
                      <a16:colId xmlns:a16="http://schemas.microsoft.com/office/drawing/2014/main" val="2735216715"/>
                    </a:ext>
                  </a:extLst>
                </a:gridCol>
                <a:gridCol w="208280">
                  <a:extLst>
                    <a:ext uri="{9D8B030D-6E8A-4147-A177-3AD203B41FA5}">
                      <a16:colId xmlns:a16="http://schemas.microsoft.com/office/drawing/2014/main" val="169431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535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08:00:01</a:t>
                      </a:r>
                      <a:r>
                        <a:rPr kumimoji="0" lang="en-US" sz="1000" b="0" i="0" u="none" strike="noStrike" kern="1200" cap="none" spc="0" normalizeH="0" baseline="0" noProof="0">
                          <a:ln>
                            <a:noFill/>
                          </a:ln>
                          <a:solidFill>
                            <a:prstClr val="black"/>
                          </a:solidFill>
                          <a:effectLst/>
                          <a:uLnTx/>
                          <a:uFillTx/>
                          <a:latin typeface="+mn-lt"/>
                          <a:ea typeface="+mn-ea"/>
                          <a:cs typeface="+mn-cs"/>
                        </a:rPr>
                        <a:t>
 Join the exciting #yobickxSCS WhatsApp &amp; Menang contest and stand a chance to take home RM20,000 worth of prizes! 
Here’s how to join:
1. Like SCS Dairy MY and Yobick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ヨービック </a:t>
                      </a:r>
                      <a:r>
                        <a:rPr kumimoji="0" lang="en-US" sz="1000" b="0" i="0" u="none" strike="noStrike" kern="1200" cap="none" spc="0" normalizeH="0" baseline="0" noProof="0">
                          <a:ln>
                            <a:noFill/>
                          </a:ln>
                          <a:solidFill>
                            <a:prstClr val="black"/>
                          </a:solidFill>
                          <a:effectLst/>
                          <a:uLnTx/>
                          <a:uFillTx/>
                          <a:latin typeface="+mn-lt"/>
                          <a:ea typeface="+mn-ea"/>
                          <a:cs typeface="+mn-cs"/>
                        </a:rPr>
                        <a:t>Facebook pages.
2. Buy 1 unit of any SCS product and 2 bottles of yobick 700ml (any variant).
3. Answer this easy question: Which yobick and SCS products do you love the most?
4. Send your Full Name, IC Number, answer &amp; purchase receipt to +6019-4082600 via WhatsApp.
Be that lucky person to walk away with an awesome prize! 
Click on this link to join now: https://wa.me/60194082600 
Participating outlets: AEON, AEON Big, Mydin and Giant.
Contest period is from 1st July to 31st August 2020. 
*Subjected to Terms &amp; Conditions. For more information, please visit: https://bit.ly/2VxA8iO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70686320_3525199294157323_2928206832255699539_n.jpg?_nc_cat=104&amp;_nc_sid=ad6a45&amp;_nc_eui2=AeHI166NM5my89Imu2ecu53Smo1NmktHxVWajU2aS0fFVXojzmDoJenEDNnPEws7Gn5cIJkZkhx1XlRe70MVvrKu&amp;_nc_ohc=78T-TofkS_8AX9h9xKH&amp;_nc_ht=scontent-atl3-1.xx&amp;oh=7a5ce0db9c111f451e14ccd088352835&amp;oe=5F5F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3941465"/>
                  </a:ext>
                </a:extLst>
              </a:tr>
            </a:tbl>
          </a:graphicData>
        </a:graphic>
      </p:graphicFrame>
      <p:sp>
        <p:nvSpPr>
          <p:cNvPr id="4" name="Text Placeholder 3">
            <a:extLst>
              <a:ext uri="{FF2B5EF4-FFF2-40B4-BE49-F238E27FC236}">
                <a16:creationId xmlns:a16="http://schemas.microsoft.com/office/drawing/2014/main" id="{55CB2264-666A-45C0-B321-D0CFA68BDE1C}"/>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2352812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CD24-686A-4083-B547-EA7319FF412F}"/>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CD07CE31-E374-45DA-B980-2BC1069CA7AB}"/>
              </a:ext>
            </a:extLst>
          </p:cNvPr>
          <p:cNvGraphicFramePr>
            <a:graphicFrameLocks noGrp="1"/>
          </p:cNvGraphicFramePr>
          <p:nvPr>
            <p:ph type="tbl" sz="quarter" idx="13"/>
            <p:extLst>
              <p:ext uri="{D42A27DB-BD31-4B8C-83A1-F6EECF244321}">
                <p14:modId xmlns:p14="http://schemas.microsoft.com/office/powerpoint/2010/main" val="35350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9376678"/>
                    </a:ext>
                  </a:extLst>
                </a:gridCol>
                <a:gridCol w="822960">
                  <a:extLst>
                    <a:ext uri="{9D8B030D-6E8A-4147-A177-3AD203B41FA5}">
                      <a16:colId xmlns:a16="http://schemas.microsoft.com/office/drawing/2014/main" val="3556024288"/>
                    </a:ext>
                  </a:extLst>
                </a:gridCol>
                <a:gridCol w="329184">
                  <a:extLst>
                    <a:ext uri="{9D8B030D-6E8A-4147-A177-3AD203B41FA5}">
                      <a16:colId xmlns:a16="http://schemas.microsoft.com/office/drawing/2014/main" val="3207282469"/>
                    </a:ext>
                  </a:extLst>
                </a:gridCol>
                <a:gridCol w="208280">
                  <a:extLst>
                    <a:ext uri="{9D8B030D-6E8A-4147-A177-3AD203B41FA5}">
                      <a16:colId xmlns:a16="http://schemas.microsoft.com/office/drawing/2014/main" val="1347896747"/>
                    </a:ext>
                  </a:extLst>
                </a:gridCol>
                <a:gridCol w="208280">
                  <a:extLst>
                    <a:ext uri="{9D8B030D-6E8A-4147-A177-3AD203B41FA5}">
                      <a16:colId xmlns:a16="http://schemas.microsoft.com/office/drawing/2014/main" val="1689570486"/>
                    </a:ext>
                  </a:extLst>
                </a:gridCol>
                <a:gridCol w="208280">
                  <a:extLst>
                    <a:ext uri="{9D8B030D-6E8A-4147-A177-3AD203B41FA5}">
                      <a16:colId xmlns:a16="http://schemas.microsoft.com/office/drawing/2014/main" val="1154261930"/>
                    </a:ext>
                  </a:extLst>
                </a:gridCol>
                <a:gridCol w="208280">
                  <a:extLst>
                    <a:ext uri="{9D8B030D-6E8A-4147-A177-3AD203B41FA5}">
                      <a16:colId xmlns:a16="http://schemas.microsoft.com/office/drawing/2014/main" val="1955331862"/>
                    </a:ext>
                  </a:extLst>
                </a:gridCol>
                <a:gridCol w="208280">
                  <a:extLst>
                    <a:ext uri="{9D8B030D-6E8A-4147-A177-3AD203B41FA5}">
                      <a16:colId xmlns:a16="http://schemas.microsoft.com/office/drawing/2014/main" val="2345760122"/>
                    </a:ext>
                  </a:extLst>
                </a:gridCol>
                <a:gridCol w="208280">
                  <a:extLst>
                    <a:ext uri="{9D8B030D-6E8A-4147-A177-3AD203B41FA5}">
                      <a16:colId xmlns:a16="http://schemas.microsoft.com/office/drawing/2014/main" val="2511291769"/>
                    </a:ext>
                  </a:extLst>
                </a:gridCol>
                <a:gridCol w="208280">
                  <a:extLst>
                    <a:ext uri="{9D8B030D-6E8A-4147-A177-3AD203B41FA5}">
                      <a16:colId xmlns:a16="http://schemas.microsoft.com/office/drawing/2014/main" val="380845002"/>
                    </a:ext>
                  </a:extLst>
                </a:gridCol>
                <a:gridCol w="208280">
                  <a:extLst>
                    <a:ext uri="{9D8B030D-6E8A-4147-A177-3AD203B41FA5}">
                      <a16:colId xmlns:a16="http://schemas.microsoft.com/office/drawing/2014/main" val="3718760116"/>
                    </a:ext>
                  </a:extLst>
                </a:gridCol>
                <a:gridCol w="208280">
                  <a:extLst>
                    <a:ext uri="{9D8B030D-6E8A-4147-A177-3AD203B41FA5}">
                      <a16:colId xmlns:a16="http://schemas.microsoft.com/office/drawing/2014/main" val="128785371"/>
                    </a:ext>
                  </a:extLst>
                </a:gridCol>
                <a:gridCol w="208280">
                  <a:extLst>
                    <a:ext uri="{9D8B030D-6E8A-4147-A177-3AD203B41FA5}">
                      <a16:colId xmlns:a16="http://schemas.microsoft.com/office/drawing/2014/main" val="455593337"/>
                    </a:ext>
                  </a:extLst>
                </a:gridCol>
                <a:gridCol w="208280">
                  <a:extLst>
                    <a:ext uri="{9D8B030D-6E8A-4147-A177-3AD203B41FA5}">
                      <a16:colId xmlns:a16="http://schemas.microsoft.com/office/drawing/2014/main" val="4292638607"/>
                    </a:ext>
                  </a:extLst>
                </a:gridCol>
                <a:gridCol w="208280">
                  <a:extLst>
                    <a:ext uri="{9D8B030D-6E8A-4147-A177-3AD203B41FA5}">
                      <a16:colId xmlns:a16="http://schemas.microsoft.com/office/drawing/2014/main" val="3459639708"/>
                    </a:ext>
                  </a:extLst>
                </a:gridCol>
                <a:gridCol w="208280">
                  <a:extLst>
                    <a:ext uri="{9D8B030D-6E8A-4147-A177-3AD203B41FA5}">
                      <a16:colId xmlns:a16="http://schemas.microsoft.com/office/drawing/2014/main" val="860289989"/>
                    </a:ext>
                  </a:extLst>
                </a:gridCol>
                <a:gridCol w="208280">
                  <a:extLst>
                    <a:ext uri="{9D8B030D-6E8A-4147-A177-3AD203B41FA5}">
                      <a16:colId xmlns:a16="http://schemas.microsoft.com/office/drawing/2014/main" val="3186261393"/>
                    </a:ext>
                  </a:extLst>
                </a:gridCol>
                <a:gridCol w="208280">
                  <a:extLst>
                    <a:ext uri="{9D8B030D-6E8A-4147-A177-3AD203B41FA5}">
                      <a16:colId xmlns:a16="http://schemas.microsoft.com/office/drawing/2014/main" val="2535507178"/>
                    </a:ext>
                  </a:extLst>
                </a:gridCol>
                <a:gridCol w="208280">
                  <a:extLst>
                    <a:ext uri="{9D8B030D-6E8A-4147-A177-3AD203B41FA5}">
                      <a16:colId xmlns:a16="http://schemas.microsoft.com/office/drawing/2014/main" val="2771334698"/>
                    </a:ext>
                  </a:extLst>
                </a:gridCol>
                <a:gridCol w="208280">
                  <a:extLst>
                    <a:ext uri="{9D8B030D-6E8A-4147-A177-3AD203B41FA5}">
                      <a16:colId xmlns:a16="http://schemas.microsoft.com/office/drawing/2014/main" val="415562915"/>
                    </a:ext>
                  </a:extLst>
                </a:gridCol>
                <a:gridCol w="208280">
                  <a:extLst>
                    <a:ext uri="{9D8B030D-6E8A-4147-A177-3AD203B41FA5}">
                      <a16:colId xmlns:a16="http://schemas.microsoft.com/office/drawing/2014/main" val="4066494943"/>
                    </a:ext>
                  </a:extLst>
                </a:gridCol>
                <a:gridCol w="208280">
                  <a:extLst>
                    <a:ext uri="{9D8B030D-6E8A-4147-A177-3AD203B41FA5}">
                      <a16:colId xmlns:a16="http://schemas.microsoft.com/office/drawing/2014/main" val="3078494709"/>
                    </a:ext>
                  </a:extLst>
                </a:gridCol>
                <a:gridCol w="208280">
                  <a:extLst>
                    <a:ext uri="{9D8B030D-6E8A-4147-A177-3AD203B41FA5}">
                      <a16:colId xmlns:a16="http://schemas.microsoft.com/office/drawing/2014/main" val="3656133923"/>
                    </a:ext>
                  </a:extLst>
                </a:gridCol>
                <a:gridCol w="208280">
                  <a:extLst>
                    <a:ext uri="{9D8B030D-6E8A-4147-A177-3AD203B41FA5}">
                      <a16:colId xmlns:a16="http://schemas.microsoft.com/office/drawing/2014/main" val="3672938258"/>
                    </a:ext>
                  </a:extLst>
                </a:gridCol>
                <a:gridCol w="208280">
                  <a:extLst>
                    <a:ext uri="{9D8B030D-6E8A-4147-A177-3AD203B41FA5}">
                      <a16:colId xmlns:a16="http://schemas.microsoft.com/office/drawing/2014/main" val="525615678"/>
                    </a:ext>
                  </a:extLst>
                </a:gridCol>
                <a:gridCol w="208280">
                  <a:extLst>
                    <a:ext uri="{9D8B030D-6E8A-4147-A177-3AD203B41FA5}">
                      <a16:colId xmlns:a16="http://schemas.microsoft.com/office/drawing/2014/main" val="1652964796"/>
                    </a:ext>
                  </a:extLst>
                </a:gridCol>
                <a:gridCol w="208280">
                  <a:extLst>
                    <a:ext uri="{9D8B030D-6E8A-4147-A177-3AD203B41FA5}">
                      <a16:colId xmlns:a16="http://schemas.microsoft.com/office/drawing/2014/main" val="1711271051"/>
                    </a:ext>
                  </a:extLst>
                </a:gridCol>
                <a:gridCol w="208280">
                  <a:extLst>
                    <a:ext uri="{9D8B030D-6E8A-4147-A177-3AD203B41FA5}">
                      <a16:colId xmlns:a16="http://schemas.microsoft.com/office/drawing/2014/main" val="1137300108"/>
                    </a:ext>
                  </a:extLst>
                </a:gridCol>
                <a:gridCol w="208280">
                  <a:extLst>
                    <a:ext uri="{9D8B030D-6E8A-4147-A177-3AD203B41FA5}">
                      <a16:colId xmlns:a16="http://schemas.microsoft.com/office/drawing/2014/main" val="3910127635"/>
                    </a:ext>
                  </a:extLst>
                </a:gridCol>
                <a:gridCol w="208280">
                  <a:extLst>
                    <a:ext uri="{9D8B030D-6E8A-4147-A177-3AD203B41FA5}">
                      <a16:colId xmlns:a16="http://schemas.microsoft.com/office/drawing/2014/main" val="3446854473"/>
                    </a:ext>
                  </a:extLst>
                </a:gridCol>
                <a:gridCol w="208280">
                  <a:extLst>
                    <a:ext uri="{9D8B030D-6E8A-4147-A177-3AD203B41FA5}">
                      <a16:colId xmlns:a16="http://schemas.microsoft.com/office/drawing/2014/main" val="134096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9584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- 2020-07-02 14:10:45</a:t>
                      </a:r>
                      <a:r>
                        <a:rPr kumimoji="0" lang="en-US" sz="1000" b="0" i="0" u="none" strike="noStrike" kern="1200" cap="none" spc="0" normalizeH="0" baseline="0" noProof="0">
                          <a:ln>
                            <a:noFill/>
                          </a:ln>
                          <a:solidFill>
                            <a:prstClr val="black"/>
                          </a:solidFill>
                          <a:effectLst/>
                          <a:uLnTx/>
                          <a:uFillTx/>
                          <a:latin typeface="+mn-lt"/>
                          <a:ea typeface="+mn-ea"/>
                          <a:cs typeface="+mn-cs"/>
                        </a:rPr>
                        <a:t>
 This salad is a delicious combination of walnuts and fruits topped with a creamy dressing made with SCS Cream Cheese Spread! 
Waldorf Salad with Cream Cheese Dressing
Ingredients:
200g SCS Cream Cheese Spread
2 tablespoons fresh lemon juice
118ml water
2 teaspoons sugar
¾ teaspoon salt
¾ teaspoon celery seeds
¼ teaspoon red pepper
125g coarsely chopped walnuts 
525g diced firm apples
450g diced celery
200g grapes
Instructions:
1.Combine softened SCS Cream Cheese Spread, lemon juice, water, sugar, salt, celery seeds and red pepper in blender or food processor. Process until smooth and creamy. 
2. Toast walnuts in sauté pan over medium-high heat. Set aside.
3. Combine apples with about 1 cup of the dressing to thoroughly coat the apple pieces.
4. Stir in celery and grapes adding more dressing to taste.
5. Stir in toasted walnuts shortly before serving. 
Source: https://challengedairy.com/recipes/salads/waldorf-salad-with-cream-cheese-dressing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75242289_1942851659183838_3801602898714395130_o.jpg?_nc_cat=102&amp;_nc_sid=8024bb&amp;_nc_eui2=AeEavICKqyXwoMEchc3R0KIGjcKo-T1FGryNwqj5PUUavNatA3MIEoA4xIxTViKlboZXk4xWxB1fFi-6emjUvec1&amp;_nc_ohc=nSSbot-CjPcAX8o98k5&amp;_nc_ht=scontent-atl3-1.xx&amp;tp=6&amp;oh=1a7ad181da434882d190fc92ec96b4e0&amp;oe=5F628163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9885537"/>
                  </a:ext>
                </a:extLst>
              </a:tr>
            </a:tbl>
          </a:graphicData>
        </a:graphic>
      </p:graphicFrame>
      <p:sp>
        <p:nvSpPr>
          <p:cNvPr id="4" name="Text Placeholder 3">
            <a:extLst>
              <a:ext uri="{FF2B5EF4-FFF2-40B4-BE49-F238E27FC236}">
                <a16:creationId xmlns:a16="http://schemas.microsoft.com/office/drawing/2014/main" id="{C5DA2ABD-5158-4A22-9EF7-69B834F494DE}"/>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469799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BE91-5A0B-44BD-AC90-AEBB81260CDE}"/>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582B08FE-3CD3-4686-B893-1889C2F5AF34}"/>
              </a:ext>
            </a:extLst>
          </p:cNvPr>
          <p:cNvGraphicFramePr>
            <a:graphicFrameLocks noGrp="1"/>
          </p:cNvGraphicFramePr>
          <p:nvPr>
            <p:ph type="tbl" sz="quarter" idx="13"/>
            <p:extLst>
              <p:ext uri="{D42A27DB-BD31-4B8C-83A1-F6EECF244321}">
                <p14:modId xmlns:p14="http://schemas.microsoft.com/office/powerpoint/2010/main" val="117054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18611352"/>
                    </a:ext>
                  </a:extLst>
                </a:gridCol>
                <a:gridCol w="822960">
                  <a:extLst>
                    <a:ext uri="{9D8B030D-6E8A-4147-A177-3AD203B41FA5}">
                      <a16:colId xmlns:a16="http://schemas.microsoft.com/office/drawing/2014/main" val="1887732449"/>
                    </a:ext>
                  </a:extLst>
                </a:gridCol>
                <a:gridCol w="329184">
                  <a:extLst>
                    <a:ext uri="{9D8B030D-6E8A-4147-A177-3AD203B41FA5}">
                      <a16:colId xmlns:a16="http://schemas.microsoft.com/office/drawing/2014/main" val="3000330390"/>
                    </a:ext>
                  </a:extLst>
                </a:gridCol>
                <a:gridCol w="208280">
                  <a:extLst>
                    <a:ext uri="{9D8B030D-6E8A-4147-A177-3AD203B41FA5}">
                      <a16:colId xmlns:a16="http://schemas.microsoft.com/office/drawing/2014/main" val="683094899"/>
                    </a:ext>
                  </a:extLst>
                </a:gridCol>
                <a:gridCol w="208280">
                  <a:extLst>
                    <a:ext uri="{9D8B030D-6E8A-4147-A177-3AD203B41FA5}">
                      <a16:colId xmlns:a16="http://schemas.microsoft.com/office/drawing/2014/main" val="3051793725"/>
                    </a:ext>
                  </a:extLst>
                </a:gridCol>
                <a:gridCol w="208280">
                  <a:extLst>
                    <a:ext uri="{9D8B030D-6E8A-4147-A177-3AD203B41FA5}">
                      <a16:colId xmlns:a16="http://schemas.microsoft.com/office/drawing/2014/main" val="3429261408"/>
                    </a:ext>
                  </a:extLst>
                </a:gridCol>
                <a:gridCol w="208280">
                  <a:extLst>
                    <a:ext uri="{9D8B030D-6E8A-4147-A177-3AD203B41FA5}">
                      <a16:colId xmlns:a16="http://schemas.microsoft.com/office/drawing/2014/main" val="131510968"/>
                    </a:ext>
                  </a:extLst>
                </a:gridCol>
                <a:gridCol w="208280">
                  <a:extLst>
                    <a:ext uri="{9D8B030D-6E8A-4147-A177-3AD203B41FA5}">
                      <a16:colId xmlns:a16="http://schemas.microsoft.com/office/drawing/2014/main" val="1127836575"/>
                    </a:ext>
                  </a:extLst>
                </a:gridCol>
                <a:gridCol w="208280">
                  <a:extLst>
                    <a:ext uri="{9D8B030D-6E8A-4147-A177-3AD203B41FA5}">
                      <a16:colId xmlns:a16="http://schemas.microsoft.com/office/drawing/2014/main" val="1731460920"/>
                    </a:ext>
                  </a:extLst>
                </a:gridCol>
                <a:gridCol w="208280">
                  <a:extLst>
                    <a:ext uri="{9D8B030D-6E8A-4147-A177-3AD203B41FA5}">
                      <a16:colId xmlns:a16="http://schemas.microsoft.com/office/drawing/2014/main" val="4210996860"/>
                    </a:ext>
                  </a:extLst>
                </a:gridCol>
                <a:gridCol w="208280">
                  <a:extLst>
                    <a:ext uri="{9D8B030D-6E8A-4147-A177-3AD203B41FA5}">
                      <a16:colId xmlns:a16="http://schemas.microsoft.com/office/drawing/2014/main" val="4226980"/>
                    </a:ext>
                  </a:extLst>
                </a:gridCol>
                <a:gridCol w="208280">
                  <a:extLst>
                    <a:ext uri="{9D8B030D-6E8A-4147-A177-3AD203B41FA5}">
                      <a16:colId xmlns:a16="http://schemas.microsoft.com/office/drawing/2014/main" val="692060626"/>
                    </a:ext>
                  </a:extLst>
                </a:gridCol>
                <a:gridCol w="208280">
                  <a:extLst>
                    <a:ext uri="{9D8B030D-6E8A-4147-A177-3AD203B41FA5}">
                      <a16:colId xmlns:a16="http://schemas.microsoft.com/office/drawing/2014/main" val="3938134149"/>
                    </a:ext>
                  </a:extLst>
                </a:gridCol>
                <a:gridCol w="208280">
                  <a:extLst>
                    <a:ext uri="{9D8B030D-6E8A-4147-A177-3AD203B41FA5}">
                      <a16:colId xmlns:a16="http://schemas.microsoft.com/office/drawing/2014/main" val="1028354279"/>
                    </a:ext>
                  </a:extLst>
                </a:gridCol>
                <a:gridCol w="208280">
                  <a:extLst>
                    <a:ext uri="{9D8B030D-6E8A-4147-A177-3AD203B41FA5}">
                      <a16:colId xmlns:a16="http://schemas.microsoft.com/office/drawing/2014/main" val="1076656494"/>
                    </a:ext>
                  </a:extLst>
                </a:gridCol>
                <a:gridCol w="208280">
                  <a:extLst>
                    <a:ext uri="{9D8B030D-6E8A-4147-A177-3AD203B41FA5}">
                      <a16:colId xmlns:a16="http://schemas.microsoft.com/office/drawing/2014/main" val="1592150142"/>
                    </a:ext>
                  </a:extLst>
                </a:gridCol>
                <a:gridCol w="208280">
                  <a:extLst>
                    <a:ext uri="{9D8B030D-6E8A-4147-A177-3AD203B41FA5}">
                      <a16:colId xmlns:a16="http://schemas.microsoft.com/office/drawing/2014/main" val="650206206"/>
                    </a:ext>
                  </a:extLst>
                </a:gridCol>
                <a:gridCol w="208280">
                  <a:extLst>
                    <a:ext uri="{9D8B030D-6E8A-4147-A177-3AD203B41FA5}">
                      <a16:colId xmlns:a16="http://schemas.microsoft.com/office/drawing/2014/main" val="3004558371"/>
                    </a:ext>
                  </a:extLst>
                </a:gridCol>
                <a:gridCol w="208280">
                  <a:extLst>
                    <a:ext uri="{9D8B030D-6E8A-4147-A177-3AD203B41FA5}">
                      <a16:colId xmlns:a16="http://schemas.microsoft.com/office/drawing/2014/main" val="1403719947"/>
                    </a:ext>
                  </a:extLst>
                </a:gridCol>
                <a:gridCol w="208280">
                  <a:extLst>
                    <a:ext uri="{9D8B030D-6E8A-4147-A177-3AD203B41FA5}">
                      <a16:colId xmlns:a16="http://schemas.microsoft.com/office/drawing/2014/main" val="240204526"/>
                    </a:ext>
                  </a:extLst>
                </a:gridCol>
                <a:gridCol w="208280">
                  <a:extLst>
                    <a:ext uri="{9D8B030D-6E8A-4147-A177-3AD203B41FA5}">
                      <a16:colId xmlns:a16="http://schemas.microsoft.com/office/drawing/2014/main" val="3837200195"/>
                    </a:ext>
                  </a:extLst>
                </a:gridCol>
                <a:gridCol w="208280">
                  <a:extLst>
                    <a:ext uri="{9D8B030D-6E8A-4147-A177-3AD203B41FA5}">
                      <a16:colId xmlns:a16="http://schemas.microsoft.com/office/drawing/2014/main" val="3763501605"/>
                    </a:ext>
                  </a:extLst>
                </a:gridCol>
                <a:gridCol w="208280">
                  <a:extLst>
                    <a:ext uri="{9D8B030D-6E8A-4147-A177-3AD203B41FA5}">
                      <a16:colId xmlns:a16="http://schemas.microsoft.com/office/drawing/2014/main" val="1752004788"/>
                    </a:ext>
                  </a:extLst>
                </a:gridCol>
                <a:gridCol w="208280">
                  <a:extLst>
                    <a:ext uri="{9D8B030D-6E8A-4147-A177-3AD203B41FA5}">
                      <a16:colId xmlns:a16="http://schemas.microsoft.com/office/drawing/2014/main" val="847429479"/>
                    </a:ext>
                  </a:extLst>
                </a:gridCol>
                <a:gridCol w="208280">
                  <a:extLst>
                    <a:ext uri="{9D8B030D-6E8A-4147-A177-3AD203B41FA5}">
                      <a16:colId xmlns:a16="http://schemas.microsoft.com/office/drawing/2014/main" val="867230458"/>
                    </a:ext>
                  </a:extLst>
                </a:gridCol>
                <a:gridCol w="208280">
                  <a:extLst>
                    <a:ext uri="{9D8B030D-6E8A-4147-A177-3AD203B41FA5}">
                      <a16:colId xmlns:a16="http://schemas.microsoft.com/office/drawing/2014/main" val="4035863237"/>
                    </a:ext>
                  </a:extLst>
                </a:gridCol>
                <a:gridCol w="208280">
                  <a:extLst>
                    <a:ext uri="{9D8B030D-6E8A-4147-A177-3AD203B41FA5}">
                      <a16:colId xmlns:a16="http://schemas.microsoft.com/office/drawing/2014/main" val="3996374525"/>
                    </a:ext>
                  </a:extLst>
                </a:gridCol>
                <a:gridCol w="208280">
                  <a:extLst>
                    <a:ext uri="{9D8B030D-6E8A-4147-A177-3AD203B41FA5}">
                      <a16:colId xmlns:a16="http://schemas.microsoft.com/office/drawing/2014/main" val="898284825"/>
                    </a:ext>
                  </a:extLst>
                </a:gridCol>
                <a:gridCol w="208280">
                  <a:extLst>
                    <a:ext uri="{9D8B030D-6E8A-4147-A177-3AD203B41FA5}">
                      <a16:colId xmlns:a16="http://schemas.microsoft.com/office/drawing/2014/main" val="1621538199"/>
                    </a:ext>
                  </a:extLst>
                </a:gridCol>
                <a:gridCol w="208280">
                  <a:extLst>
                    <a:ext uri="{9D8B030D-6E8A-4147-A177-3AD203B41FA5}">
                      <a16:colId xmlns:a16="http://schemas.microsoft.com/office/drawing/2014/main" val="1320046948"/>
                    </a:ext>
                  </a:extLst>
                </a:gridCol>
                <a:gridCol w="208280">
                  <a:extLst>
                    <a:ext uri="{9D8B030D-6E8A-4147-A177-3AD203B41FA5}">
                      <a16:colId xmlns:a16="http://schemas.microsoft.com/office/drawing/2014/main" val="45891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9623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- 2020-07-04 12:32:05</a:t>
                      </a:r>
                      <a:r>
                        <a:rPr kumimoji="0" lang="en-US" sz="1000" b="0" i="0" u="none" strike="noStrike" kern="1200" cap="none" spc="0" normalizeH="0" baseline="0" noProof="0">
                          <a:ln>
                            <a:noFill/>
                          </a:ln>
                          <a:solidFill>
                            <a:prstClr val="black"/>
                          </a:solidFill>
                          <a:effectLst/>
                          <a:uLnTx/>
                          <a:uFillTx/>
                          <a:latin typeface="+mn-lt"/>
                          <a:ea typeface="+mn-ea"/>
                          <a:cs typeface="+mn-cs"/>
                        </a:rPr>
                        <a:t>
 For crisper salads: Place a saucer upside down in the bottom of the salad bowl before filling with salad. Excess moisture will run underneath the saucer and this will help keep the salad crisp and fresh.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106424196_1942852525850418_2349893000186948522_o.jpg?_nc_cat=101&amp;_nc_sid=8024bb&amp;_nc_eui2=AeHf4VpbzhvWqfgyoYTgkvCT4OW8KT9y36jg5bwpP3LfqHx-xlsQa60QI_0Elj4S-IqdbDXPRTPEW0xo3xJatsUw&amp;_nc_ohc=HKYPfkUpGikAX8m70fo&amp;_nc_ht=scontent-atl3-1.xx&amp;tp=6&amp;oh=24986b2be7f6062ad4bab522f5e91259&amp;oe=5F5F3C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05769103"/>
                  </a:ext>
                </a:extLst>
              </a:tr>
            </a:tbl>
          </a:graphicData>
        </a:graphic>
      </p:graphicFrame>
      <p:sp>
        <p:nvSpPr>
          <p:cNvPr id="4" name="Text Placeholder 3">
            <a:extLst>
              <a:ext uri="{FF2B5EF4-FFF2-40B4-BE49-F238E27FC236}">
                <a16:creationId xmlns:a16="http://schemas.microsoft.com/office/drawing/2014/main" id="{1890CECC-C3BB-4746-AD98-690288AF6231}"/>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140032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3E1F-4775-430B-B253-27FC1E455EA7}"/>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E218BB36-2D13-445D-A60C-EFBC0C118291}"/>
              </a:ext>
            </a:extLst>
          </p:cNvPr>
          <p:cNvGraphicFramePr>
            <a:graphicFrameLocks noGrp="1"/>
          </p:cNvGraphicFramePr>
          <p:nvPr>
            <p:ph type="tbl" sz="quarter" idx="13"/>
            <p:extLst>
              <p:ext uri="{D42A27DB-BD31-4B8C-83A1-F6EECF244321}">
                <p14:modId xmlns:p14="http://schemas.microsoft.com/office/powerpoint/2010/main" val="383860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75737830"/>
                    </a:ext>
                  </a:extLst>
                </a:gridCol>
                <a:gridCol w="822960">
                  <a:extLst>
                    <a:ext uri="{9D8B030D-6E8A-4147-A177-3AD203B41FA5}">
                      <a16:colId xmlns:a16="http://schemas.microsoft.com/office/drawing/2014/main" val="4266947222"/>
                    </a:ext>
                  </a:extLst>
                </a:gridCol>
                <a:gridCol w="329184">
                  <a:extLst>
                    <a:ext uri="{9D8B030D-6E8A-4147-A177-3AD203B41FA5}">
                      <a16:colId xmlns:a16="http://schemas.microsoft.com/office/drawing/2014/main" val="3903996821"/>
                    </a:ext>
                  </a:extLst>
                </a:gridCol>
                <a:gridCol w="208280">
                  <a:extLst>
                    <a:ext uri="{9D8B030D-6E8A-4147-A177-3AD203B41FA5}">
                      <a16:colId xmlns:a16="http://schemas.microsoft.com/office/drawing/2014/main" val="1689854289"/>
                    </a:ext>
                  </a:extLst>
                </a:gridCol>
                <a:gridCol w="208280">
                  <a:extLst>
                    <a:ext uri="{9D8B030D-6E8A-4147-A177-3AD203B41FA5}">
                      <a16:colId xmlns:a16="http://schemas.microsoft.com/office/drawing/2014/main" val="4065860286"/>
                    </a:ext>
                  </a:extLst>
                </a:gridCol>
                <a:gridCol w="208280">
                  <a:extLst>
                    <a:ext uri="{9D8B030D-6E8A-4147-A177-3AD203B41FA5}">
                      <a16:colId xmlns:a16="http://schemas.microsoft.com/office/drawing/2014/main" val="3942753054"/>
                    </a:ext>
                  </a:extLst>
                </a:gridCol>
                <a:gridCol w="208280">
                  <a:extLst>
                    <a:ext uri="{9D8B030D-6E8A-4147-A177-3AD203B41FA5}">
                      <a16:colId xmlns:a16="http://schemas.microsoft.com/office/drawing/2014/main" val="276723370"/>
                    </a:ext>
                  </a:extLst>
                </a:gridCol>
                <a:gridCol w="208280">
                  <a:extLst>
                    <a:ext uri="{9D8B030D-6E8A-4147-A177-3AD203B41FA5}">
                      <a16:colId xmlns:a16="http://schemas.microsoft.com/office/drawing/2014/main" val="3299857108"/>
                    </a:ext>
                  </a:extLst>
                </a:gridCol>
                <a:gridCol w="208280">
                  <a:extLst>
                    <a:ext uri="{9D8B030D-6E8A-4147-A177-3AD203B41FA5}">
                      <a16:colId xmlns:a16="http://schemas.microsoft.com/office/drawing/2014/main" val="1230729812"/>
                    </a:ext>
                  </a:extLst>
                </a:gridCol>
                <a:gridCol w="208280">
                  <a:extLst>
                    <a:ext uri="{9D8B030D-6E8A-4147-A177-3AD203B41FA5}">
                      <a16:colId xmlns:a16="http://schemas.microsoft.com/office/drawing/2014/main" val="2915737103"/>
                    </a:ext>
                  </a:extLst>
                </a:gridCol>
                <a:gridCol w="208280">
                  <a:extLst>
                    <a:ext uri="{9D8B030D-6E8A-4147-A177-3AD203B41FA5}">
                      <a16:colId xmlns:a16="http://schemas.microsoft.com/office/drawing/2014/main" val="2837652898"/>
                    </a:ext>
                  </a:extLst>
                </a:gridCol>
                <a:gridCol w="208280">
                  <a:extLst>
                    <a:ext uri="{9D8B030D-6E8A-4147-A177-3AD203B41FA5}">
                      <a16:colId xmlns:a16="http://schemas.microsoft.com/office/drawing/2014/main" val="3955891637"/>
                    </a:ext>
                  </a:extLst>
                </a:gridCol>
                <a:gridCol w="208280">
                  <a:extLst>
                    <a:ext uri="{9D8B030D-6E8A-4147-A177-3AD203B41FA5}">
                      <a16:colId xmlns:a16="http://schemas.microsoft.com/office/drawing/2014/main" val="3788409327"/>
                    </a:ext>
                  </a:extLst>
                </a:gridCol>
                <a:gridCol w="208280">
                  <a:extLst>
                    <a:ext uri="{9D8B030D-6E8A-4147-A177-3AD203B41FA5}">
                      <a16:colId xmlns:a16="http://schemas.microsoft.com/office/drawing/2014/main" val="1020004999"/>
                    </a:ext>
                  </a:extLst>
                </a:gridCol>
                <a:gridCol w="208280">
                  <a:extLst>
                    <a:ext uri="{9D8B030D-6E8A-4147-A177-3AD203B41FA5}">
                      <a16:colId xmlns:a16="http://schemas.microsoft.com/office/drawing/2014/main" val="1349584705"/>
                    </a:ext>
                  </a:extLst>
                </a:gridCol>
                <a:gridCol w="208280">
                  <a:extLst>
                    <a:ext uri="{9D8B030D-6E8A-4147-A177-3AD203B41FA5}">
                      <a16:colId xmlns:a16="http://schemas.microsoft.com/office/drawing/2014/main" val="4180089641"/>
                    </a:ext>
                  </a:extLst>
                </a:gridCol>
                <a:gridCol w="208280">
                  <a:extLst>
                    <a:ext uri="{9D8B030D-6E8A-4147-A177-3AD203B41FA5}">
                      <a16:colId xmlns:a16="http://schemas.microsoft.com/office/drawing/2014/main" val="2883131934"/>
                    </a:ext>
                  </a:extLst>
                </a:gridCol>
                <a:gridCol w="208280">
                  <a:extLst>
                    <a:ext uri="{9D8B030D-6E8A-4147-A177-3AD203B41FA5}">
                      <a16:colId xmlns:a16="http://schemas.microsoft.com/office/drawing/2014/main" val="2722187859"/>
                    </a:ext>
                  </a:extLst>
                </a:gridCol>
                <a:gridCol w="208280">
                  <a:extLst>
                    <a:ext uri="{9D8B030D-6E8A-4147-A177-3AD203B41FA5}">
                      <a16:colId xmlns:a16="http://schemas.microsoft.com/office/drawing/2014/main" val="2585331973"/>
                    </a:ext>
                  </a:extLst>
                </a:gridCol>
                <a:gridCol w="208280">
                  <a:extLst>
                    <a:ext uri="{9D8B030D-6E8A-4147-A177-3AD203B41FA5}">
                      <a16:colId xmlns:a16="http://schemas.microsoft.com/office/drawing/2014/main" val="3288913969"/>
                    </a:ext>
                  </a:extLst>
                </a:gridCol>
                <a:gridCol w="208280">
                  <a:extLst>
                    <a:ext uri="{9D8B030D-6E8A-4147-A177-3AD203B41FA5}">
                      <a16:colId xmlns:a16="http://schemas.microsoft.com/office/drawing/2014/main" val="3950794805"/>
                    </a:ext>
                  </a:extLst>
                </a:gridCol>
                <a:gridCol w="208280">
                  <a:extLst>
                    <a:ext uri="{9D8B030D-6E8A-4147-A177-3AD203B41FA5}">
                      <a16:colId xmlns:a16="http://schemas.microsoft.com/office/drawing/2014/main" val="3293110136"/>
                    </a:ext>
                  </a:extLst>
                </a:gridCol>
                <a:gridCol w="208280">
                  <a:extLst>
                    <a:ext uri="{9D8B030D-6E8A-4147-A177-3AD203B41FA5}">
                      <a16:colId xmlns:a16="http://schemas.microsoft.com/office/drawing/2014/main" val="3904514143"/>
                    </a:ext>
                  </a:extLst>
                </a:gridCol>
                <a:gridCol w="208280">
                  <a:extLst>
                    <a:ext uri="{9D8B030D-6E8A-4147-A177-3AD203B41FA5}">
                      <a16:colId xmlns:a16="http://schemas.microsoft.com/office/drawing/2014/main" val="2424612986"/>
                    </a:ext>
                  </a:extLst>
                </a:gridCol>
                <a:gridCol w="208280">
                  <a:extLst>
                    <a:ext uri="{9D8B030D-6E8A-4147-A177-3AD203B41FA5}">
                      <a16:colId xmlns:a16="http://schemas.microsoft.com/office/drawing/2014/main" val="1388134745"/>
                    </a:ext>
                  </a:extLst>
                </a:gridCol>
                <a:gridCol w="208280">
                  <a:extLst>
                    <a:ext uri="{9D8B030D-6E8A-4147-A177-3AD203B41FA5}">
                      <a16:colId xmlns:a16="http://schemas.microsoft.com/office/drawing/2014/main" val="2901347433"/>
                    </a:ext>
                  </a:extLst>
                </a:gridCol>
                <a:gridCol w="208280">
                  <a:extLst>
                    <a:ext uri="{9D8B030D-6E8A-4147-A177-3AD203B41FA5}">
                      <a16:colId xmlns:a16="http://schemas.microsoft.com/office/drawing/2014/main" val="726945163"/>
                    </a:ext>
                  </a:extLst>
                </a:gridCol>
                <a:gridCol w="208280">
                  <a:extLst>
                    <a:ext uri="{9D8B030D-6E8A-4147-A177-3AD203B41FA5}">
                      <a16:colId xmlns:a16="http://schemas.microsoft.com/office/drawing/2014/main" val="615440853"/>
                    </a:ext>
                  </a:extLst>
                </a:gridCol>
                <a:gridCol w="208280">
                  <a:extLst>
                    <a:ext uri="{9D8B030D-6E8A-4147-A177-3AD203B41FA5}">
                      <a16:colId xmlns:a16="http://schemas.microsoft.com/office/drawing/2014/main" val="1920093836"/>
                    </a:ext>
                  </a:extLst>
                </a:gridCol>
                <a:gridCol w="208280">
                  <a:extLst>
                    <a:ext uri="{9D8B030D-6E8A-4147-A177-3AD203B41FA5}">
                      <a16:colId xmlns:a16="http://schemas.microsoft.com/office/drawing/2014/main" val="1878914685"/>
                    </a:ext>
                  </a:extLst>
                </a:gridCol>
                <a:gridCol w="208280">
                  <a:extLst>
                    <a:ext uri="{9D8B030D-6E8A-4147-A177-3AD203B41FA5}">
                      <a16:colId xmlns:a16="http://schemas.microsoft.com/office/drawing/2014/main" val="330286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1613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12:55:22</a:t>
                      </a:r>
                      <a:r>
                        <a:rPr kumimoji="0" lang="en-US" sz="1000" b="0" i="0" u="none" strike="noStrike" kern="1200" cap="none" spc="0" normalizeH="0" baseline="0" noProof="0">
                          <a:ln>
                            <a:noFill/>
                          </a:ln>
                          <a:solidFill>
                            <a:prstClr val="black"/>
                          </a:solidFill>
                          <a:effectLst/>
                          <a:uLnTx/>
                          <a:uFillTx/>
                          <a:latin typeface="+mn-lt"/>
                          <a:ea typeface="+mn-ea"/>
                          <a:cs typeface="+mn-cs"/>
                        </a:rPr>
                        <a:t>
 Bake a statement with SCS Sliced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101280348_1908206109315060_6542283327036981248_o.jpg?_nc_cat=105&amp;_nc_sid=8024bb&amp;_nc_eui2=AeEQI2PWkdQynbvg22wH5MjO7t6Fm_UskbXu3oWb9SyRtZBYVsXfJXlETW2y-k6o-hRwW6GwOnHDEruJ6lHPo_Lh&amp;_nc_ohc=6AXnqOGfNZEAX8ofn0t&amp;_nc_ht=scontent-atl3-1.xx&amp;tp=6&amp;oh=3e508e8ac7108f49360937d999c8b4c2&amp;oe=5F5FA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12332411"/>
                  </a:ext>
                </a:extLst>
              </a:tr>
            </a:tbl>
          </a:graphicData>
        </a:graphic>
      </p:graphicFrame>
      <p:sp>
        <p:nvSpPr>
          <p:cNvPr id="4" name="Text Placeholder 3">
            <a:extLst>
              <a:ext uri="{FF2B5EF4-FFF2-40B4-BE49-F238E27FC236}">
                <a16:creationId xmlns:a16="http://schemas.microsoft.com/office/drawing/2014/main" id="{E7FBE555-94DD-4CA4-91B1-8BF34FD8CDB3}"/>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76605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CE9B-6C01-4378-B958-CB38B2F68058}"/>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3EBC8FF6-252A-4C1F-B753-D5867AA02925}"/>
              </a:ext>
            </a:extLst>
          </p:cNvPr>
          <p:cNvGraphicFramePr>
            <a:graphicFrameLocks noGrp="1"/>
          </p:cNvGraphicFramePr>
          <p:nvPr>
            <p:ph type="tbl" sz="quarter" idx="13"/>
            <p:extLst>
              <p:ext uri="{D42A27DB-BD31-4B8C-83A1-F6EECF244321}">
                <p14:modId xmlns:p14="http://schemas.microsoft.com/office/powerpoint/2010/main" val="161007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27748128"/>
                    </a:ext>
                  </a:extLst>
                </a:gridCol>
                <a:gridCol w="822960">
                  <a:extLst>
                    <a:ext uri="{9D8B030D-6E8A-4147-A177-3AD203B41FA5}">
                      <a16:colId xmlns:a16="http://schemas.microsoft.com/office/drawing/2014/main" val="1240696812"/>
                    </a:ext>
                  </a:extLst>
                </a:gridCol>
                <a:gridCol w="329184">
                  <a:extLst>
                    <a:ext uri="{9D8B030D-6E8A-4147-A177-3AD203B41FA5}">
                      <a16:colId xmlns:a16="http://schemas.microsoft.com/office/drawing/2014/main" val="4012331138"/>
                    </a:ext>
                  </a:extLst>
                </a:gridCol>
                <a:gridCol w="208280">
                  <a:extLst>
                    <a:ext uri="{9D8B030D-6E8A-4147-A177-3AD203B41FA5}">
                      <a16:colId xmlns:a16="http://schemas.microsoft.com/office/drawing/2014/main" val="2652939848"/>
                    </a:ext>
                  </a:extLst>
                </a:gridCol>
                <a:gridCol w="208280">
                  <a:extLst>
                    <a:ext uri="{9D8B030D-6E8A-4147-A177-3AD203B41FA5}">
                      <a16:colId xmlns:a16="http://schemas.microsoft.com/office/drawing/2014/main" val="3613417275"/>
                    </a:ext>
                  </a:extLst>
                </a:gridCol>
                <a:gridCol w="208280">
                  <a:extLst>
                    <a:ext uri="{9D8B030D-6E8A-4147-A177-3AD203B41FA5}">
                      <a16:colId xmlns:a16="http://schemas.microsoft.com/office/drawing/2014/main" val="2681565458"/>
                    </a:ext>
                  </a:extLst>
                </a:gridCol>
                <a:gridCol w="208280">
                  <a:extLst>
                    <a:ext uri="{9D8B030D-6E8A-4147-A177-3AD203B41FA5}">
                      <a16:colId xmlns:a16="http://schemas.microsoft.com/office/drawing/2014/main" val="2726294006"/>
                    </a:ext>
                  </a:extLst>
                </a:gridCol>
                <a:gridCol w="208280">
                  <a:extLst>
                    <a:ext uri="{9D8B030D-6E8A-4147-A177-3AD203B41FA5}">
                      <a16:colId xmlns:a16="http://schemas.microsoft.com/office/drawing/2014/main" val="62443552"/>
                    </a:ext>
                  </a:extLst>
                </a:gridCol>
                <a:gridCol w="208280">
                  <a:extLst>
                    <a:ext uri="{9D8B030D-6E8A-4147-A177-3AD203B41FA5}">
                      <a16:colId xmlns:a16="http://schemas.microsoft.com/office/drawing/2014/main" val="4150949988"/>
                    </a:ext>
                  </a:extLst>
                </a:gridCol>
                <a:gridCol w="208280">
                  <a:extLst>
                    <a:ext uri="{9D8B030D-6E8A-4147-A177-3AD203B41FA5}">
                      <a16:colId xmlns:a16="http://schemas.microsoft.com/office/drawing/2014/main" val="56631281"/>
                    </a:ext>
                  </a:extLst>
                </a:gridCol>
                <a:gridCol w="208280">
                  <a:extLst>
                    <a:ext uri="{9D8B030D-6E8A-4147-A177-3AD203B41FA5}">
                      <a16:colId xmlns:a16="http://schemas.microsoft.com/office/drawing/2014/main" val="1940516079"/>
                    </a:ext>
                  </a:extLst>
                </a:gridCol>
                <a:gridCol w="208280">
                  <a:extLst>
                    <a:ext uri="{9D8B030D-6E8A-4147-A177-3AD203B41FA5}">
                      <a16:colId xmlns:a16="http://schemas.microsoft.com/office/drawing/2014/main" val="1266320891"/>
                    </a:ext>
                  </a:extLst>
                </a:gridCol>
                <a:gridCol w="208280">
                  <a:extLst>
                    <a:ext uri="{9D8B030D-6E8A-4147-A177-3AD203B41FA5}">
                      <a16:colId xmlns:a16="http://schemas.microsoft.com/office/drawing/2014/main" val="1836199987"/>
                    </a:ext>
                  </a:extLst>
                </a:gridCol>
                <a:gridCol w="208280">
                  <a:extLst>
                    <a:ext uri="{9D8B030D-6E8A-4147-A177-3AD203B41FA5}">
                      <a16:colId xmlns:a16="http://schemas.microsoft.com/office/drawing/2014/main" val="1521933904"/>
                    </a:ext>
                  </a:extLst>
                </a:gridCol>
                <a:gridCol w="208280">
                  <a:extLst>
                    <a:ext uri="{9D8B030D-6E8A-4147-A177-3AD203B41FA5}">
                      <a16:colId xmlns:a16="http://schemas.microsoft.com/office/drawing/2014/main" val="2846486189"/>
                    </a:ext>
                  </a:extLst>
                </a:gridCol>
                <a:gridCol w="208280">
                  <a:extLst>
                    <a:ext uri="{9D8B030D-6E8A-4147-A177-3AD203B41FA5}">
                      <a16:colId xmlns:a16="http://schemas.microsoft.com/office/drawing/2014/main" val="2237498814"/>
                    </a:ext>
                  </a:extLst>
                </a:gridCol>
                <a:gridCol w="208280">
                  <a:extLst>
                    <a:ext uri="{9D8B030D-6E8A-4147-A177-3AD203B41FA5}">
                      <a16:colId xmlns:a16="http://schemas.microsoft.com/office/drawing/2014/main" val="3640645784"/>
                    </a:ext>
                  </a:extLst>
                </a:gridCol>
                <a:gridCol w="208280">
                  <a:extLst>
                    <a:ext uri="{9D8B030D-6E8A-4147-A177-3AD203B41FA5}">
                      <a16:colId xmlns:a16="http://schemas.microsoft.com/office/drawing/2014/main" val="4063841724"/>
                    </a:ext>
                  </a:extLst>
                </a:gridCol>
                <a:gridCol w="208280">
                  <a:extLst>
                    <a:ext uri="{9D8B030D-6E8A-4147-A177-3AD203B41FA5}">
                      <a16:colId xmlns:a16="http://schemas.microsoft.com/office/drawing/2014/main" val="2275281396"/>
                    </a:ext>
                  </a:extLst>
                </a:gridCol>
                <a:gridCol w="208280">
                  <a:extLst>
                    <a:ext uri="{9D8B030D-6E8A-4147-A177-3AD203B41FA5}">
                      <a16:colId xmlns:a16="http://schemas.microsoft.com/office/drawing/2014/main" val="3843590005"/>
                    </a:ext>
                  </a:extLst>
                </a:gridCol>
                <a:gridCol w="208280">
                  <a:extLst>
                    <a:ext uri="{9D8B030D-6E8A-4147-A177-3AD203B41FA5}">
                      <a16:colId xmlns:a16="http://schemas.microsoft.com/office/drawing/2014/main" val="1909941170"/>
                    </a:ext>
                  </a:extLst>
                </a:gridCol>
                <a:gridCol w="208280">
                  <a:extLst>
                    <a:ext uri="{9D8B030D-6E8A-4147-A177-3AD203B41FA5}">
                      <a16:colId xmlns:a16="http://schemas.microsoft.com/office/drawing/2014/main" val="2435573478"/>
                    </a:ext>
                  </a:extLst>
                </a:gridCol>
                <a:gridCol w="208280">
                  <a:extLst>
                    <a:ext uri="{9D8B030D-6E8A-4147-A177-3AD203B41FA5}">
                      <a16:colId xmlns:a16="http://schemas.microsoft.com/office/drawing/2014/main" val="3832505312"/>
                    </a:ext>
                  </a:extLst>
                </a:gridCol>
                <a:gridCol w="208280">
                  <a:extLst>
                    <a:ext uri="{9D8B030D-6E8A-4147-A177-3AD203B41FA5}">
                      <a16:colId xmlns:a16="http://schemas.microsoft.com/office/drawing/2014/main" val="3134964597"/>
                    </a:ext>
                  </a:extLst>
                </a:gridCol>
                <a:gridCol w="208280">
                  <a:extLst>
                    <a:ext uri="{9D8B030D-6E8A-4147-A177-3AD203B41FA5}">
                      <a16:colId xmlns:a16="http://schemas.microsoft.com/office/drawing/2014/main" val="851217149"/>
                    </a:ext>
                  </a:extLst>
                </a:gridCol>
                <a:gridCol w="208280">
                  <a:extLst>
                    <a:ext uri="{9D8B030D-6E8A-4147-A177-3AD203B41FA5}">
                      <a16:colId xmlns:a16="http://schemas.microsoft.com/office/drawing/2014/main" val="2315586389"/>
                    </a:ext>
                  </a:extLst>
                </a:gridCol>
                <a:gridCol w="208280">
                  <a:extLst>
                    <a:ext uri="{9D8B030D-6E8A-4147-A177-3AD203B41FA5}">
                      <a16:colId xmlns:a16="http://schemas.microsoft.com/office/drawing/2014/main" val="1299354302"/>
                    </a:ext>
                  </a:extLst>
                </a:gridCol>
                <a:gridCol w="208280">
                  <a:extLst>
                    <a:ext uri="{9D8B030D-6E8A-4147-A177-3AD203B41FA5}">
                      <a16:colId xmlns:a16="http://schemas.microsoft.com/office/drawing/2014/main" val="836664532"/>
                    </a:ext>
                  </a:extLst>
                </a:gridCol>
                <a:gridCol w="208280">
                  <a:extLst>
                    <a:ext uri="{9D8B030D-6E8A-4147-A177-3AD203B41FA5}">
                      <a16:colId xmlns:a16="http://schemas.microsoft.com/office/drawing/2014/main" val="2415855756"/>
                    </a:ext>
                  </a:extLst>
                </a:gridCol>
                <a:gridCol w="208280">
                  <a:extLst>
                    <a:ext uri="{9D8B030D-6E8A-4147-A177-3AD203B41FA5}">
                      <a16:colId xmlns:a16="http://schemas.microsoft.com/office/drawing/2014/main" val="3303316781"/>
                    </a:ext>
                  </a:extLst>
                </a:gridCol>
                <a:gridCol w="208280">
                  <a:extLst>
                    <a:ext uri="{9D8B030D-6E8A-4147-A177-3AD203B41FA5}">
                      <a16:colId xmlns:a16="http://schemas.microsoft.com/office/drawing/2014/main" val="148153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3155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- 2020-06-28 10:15:36</a:t>
                      </a:r>
                      <a:r>
                        <a:rPr kumimoji="0" lang="en-US" sz="1000" b="0" i="0" u="none" strike="noStrike" kern="1200" cap="none" spc="0" normalizeH="0" baseline="0" noProof="0">
                          <a:ln>
                            <a:noFill/>
                          </a:ln>
                          <a:solidFill>
                            <a:prstClr val="black"/>
                          </a:solidFill>
                          <a:effectLst/>
                          <a:uLnTx/>
                          <a:uFillTx/>
                          <a:latin typeface="+mn-lt"/>
                          <a:ea typeface="+mn-ea"/>
                          <a:cs typeface="+mn-cs"/>
                        </a:rPr>
                        <a:t>
 Watch this space for something exciting and fun! Stay tuned for more details!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74314749_1933963836739287_5948746177425961240_o.jpg?_nc_cat=107&amp;_nc_sid=0be424&amp;_nc_eui2=AeH6IH8DpkyH6JwHa-npCGxHwJ5OqpviiLzAnk6qm-KIvCUmPPLa33HGhZ4owYeA9z7q1MzNhB4SsZmwkWiphbCv&amp;_nc_ohc=aCdoHmtzNlIAX_RSps0&amp;_nc_ht=scontent-atl3-1.xx&amp;tp=6&amp;oh=1e52fc844722f4170eab244b6a2001f8&amp;oe=5F61F4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4218274"/>
                  </a:ext>
                </a:extLst>
              </a:tr>
            </a:tbl>
          </a:graphicData>
        </a:graphic>
      </p:graphicFrame>
      <p:sp>
        <p:nvSpPr>
          <p:cNvPr id="4" name="Text Placeholder 3">
            <a:extLst>
              <a:ext uri="{FF2B5EF4-FFF2-40B4-BE49-F238E27FC236}">
                <a16:creationId xmlns:a16="http://schemas.microsoft.com/office/drawing/2014/main" id="{A0E7EA0B-41A8-43E7-96D1-3C2A49FCFF67}"/>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3216686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24930-513F-4532-885D-889F10D134F9}"/>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936F9703-A11B-43B4-B850-175E8D169239}"/>
              </a:ext>
            </a:extLst>
          </p:cNvPr>
          <p:cNvGraphicFramePr>
            <a:graphicFrameLocks noGrp="1"/>
          </p:cNvGraphicFramePr>
          <p:nvPr>
            <p:ph type="tbl" sz="quarter" idx="13"/>
            <p:extLst>
              <p:ext uri="{D42A27DB-BD31-4B8C-83A1-F6EECF244321}">
                <p14:modId xmlns:p14="http://schemas.microsoft.com/office/powerpoint/2010/main" val="149060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15820652"/>
                    </a:ext>
                  </a:extLst>
                </a:gridCol>
                <a:gridCol w="822960">
                  <a:extLst>
                    <a:ext uri="{9D8B030D-6E8A-4147-A177-3AD203B41FA5}">
                      <a16:colId xmlns:a16="http://schemas.microsoft.com/office/drawing/2014/main" val="3133126415"/>
                    </a:ext>
                  </a:extLst>
                </a:gridCol>
                <a:gridCol w="329184">
                  <a:extLst>
                    <a:ext uri="{9D8B030D-6E8A-4147-A177-3AD203B41FA5}">
                      <a16:colId xmlns:a16="http://schemas.microsoft.com/office/drawing/2014/main" val="1512868707"/>
                    </a:ext>
                  </a:extLst>
                </a:gridCol>
                <a:gridCol w="208280">
                  <a:extLst>
                    <a:ext uri="{9D8B030D-6E8A-4147-A177-3AD203B41FA5}">
                      <a16:colId xmlns:a16="http://schemas.microsoft.com/office/drawing/2014/main" val="951947506"/>
                    </a:ext>
                  </a:extLst>
                </a:gridCol>
                <a:gridCol w="208280">
                  <a:extLst>
                    <a:ext uri="{9D8B030D-6E8A-4147-A177-3AD203B41FA5}">
                      <a16:colId xmlns:a16="http://schemas.microsoft.com/office/drawing/2014/main" val="1367384883"/>
                    </a:ext>
                  </a:extLst>
                </a:gridCol>
                <a:gridCol w="208280">
                  <a:extLst>
                    <a:ext uri="{9D8B030D-6E8A-4147-A177-3AD203B41FA5}">
                      <a16:colId xmlns:a16="http://schemas.microsoft.com/office/drawing/2014/main" val="3633399869"/>
                    </a:ext>
                  </a:extLst>
                </a:gridCol>
                <a:gridCol w="208280">
                  <a:extLst>
                    <a:ext uri="{9D8B030D-6E8A-4147-A177-3AD203B41FA5}">
                      <a16:colId xmlns:a16="http://schemas.microsoft.com/office/drawing/2014/main" val="3239223761"/>
                    </a:ext>
                  </a:extLst>
                </a:gridCol>
                <a:gridCol w="208280">
                  <a:extLst>
                    <a:ext uri="{9D8B030D-6E8A-4147-A177-3AD203B41FA5}">
                      <a16:colId xmlns:a16="http://schemas.microsoft.com/office/drawing/2014/main" val="1894184049"/>
                    </a:ext>
                  </a:extLst>
                </a:gridCol>
                <a:gridCol w="208280">
                  <a:extLst>
                    <a:ext uri="{9D8B030D-6E8A-4147-A177-3AD203B41FA5}">
                      <a16:colId xmlns:a16="http://schemas.microsoft.com/office/drawing/2014/main" val="4269594882"/>
                    </a:ext>
                  </a:extLst>
                </a:gridCol>
                <a:gridCol w="208280">
                  <a:extLst>
                    <a:ext uri="{9D8B030D-6E8A-4147-A177-3AD203B41FA5}">
                      <a16:colId xmlns:a16="http://schemas.microsoft.com/office/drawing/2014/main" val="852308085"/>
                    </a:ext>
                  </a:extLst>
                </a:gridCol>
                <a:gridCol w="208280">
                  <a:extLst>
                    <a:ext uri="{9D8B030D-6E8A-4147-A177-3AD203B41FA5}">
                      <a16:colId xmlns:a16="http://schemas.microsoft.com/office/drawing/2014/main" val="3305190693"/>
                    </a:ext>
                  </a:extLst>
                </a:gridCol>
                <a:gridCol w="208280">
                  <a:extLst>
                    <a:ext uri="{9D8B030D-6E8A-4147-A177-3AD203B41FA5}">
                      <a16:colId xmlns:a16="http://schemas.microsoft.com/office/drawing/2014/main" val="218033810"/>
                    </a:ext>
                  </a:extLst>
                </a:gridCol>
                <a:gridCol w="208280">
                  <a:extLst>
                    <a:ext uri="{9D8B030D-6E8A-4147-A177-3AD203B41FA5}">
                      <a16:colId xmlns:a16="http://schemas.microsoft.com/office/drawing/2014/main" val="523664558"/>
                    </a:ext>
                  </a:extLst>
                </a:gridCol>
                <a:gridCol w="208280">
                  <a:extLst>
                    <a:ext uri="{9D8B030D-6E8A-4147-A177-3AD203B41FA5}">
                      <a16:colId xmlns:a16="http://schemas.microsoft.com/office/drawing/2014/main" val="3323199920"/>
                    </a:ext>
                  </a:extLst>
                </a:gridCol>
                <a:gridCol w="208280">
                  <a:extLst>
                    <a:ext uri="{9D8B030D-6E8A-4147-A177-3AD203B41FA5}">
                      <a16:colId xmlns:a16="http://schemas.microsoft.com/office/drawing/2014/main" val="3216857002"/>
                    </a:ext>
                  </a:extLst>
                </a:gridCol>
                <a:gridCol w="208280">
                  <a:extLst>
                    <a:ext uri="{9D8B030D-6E8A-4147-A177-3AD203B41FA5}">
                      <a16:colId xmlns:a16="http://schemas.microsoft.com/office/drawing/2014/main" val="1556903253"/>
                    </a:ext>
                  </a:extLst>
                </a:gridCol>
                <a:gridCol w="208280">
                  <a:extLst>
                    <a:ext uri="{9D8B030D-6E8A-4147-A177-3AD203B41FA5}">
                      <a16:colId xmlns:a16="http://schemas.microsoft.com/office/drawing/2014/main" val="2390175759"/>
                    </a:ext>
                  </a:extLst>
                </a:gridCol>
                <a:gridCol w="208280">
                  <a:extLst>
                    <a:ext uri="{9D8B030D-6E8A-4147-A177-3AD203B41FA5}">
                      <a16:colId xmlns:a16="http://schemas.microsoft.com/office/drawing/2014/main" val="4123939242"/>
                    </a:ext>
                  </a:extLst>
                </a:gridCol>
                <a:gridCol w="208280">
                  <a:extLst>
                    <a:ext uri="{9D8B030D-6E8A-4147-A177-3AD203B41FA5}">
                      <a16:colId xmlns:a16="http://schemas.microsoft.com/office/drawing/2014/main" val="2437607717"/>
                    </a:ext>
                  </a:extLst>
                </a:gridCol>
                <a:gridCol w="208280">
                  <a:extLst>
                    <a:ext uri="{9D8B030D-6E8A-4147-A177-3AD203B41FA5}">
                      <a16:colId xmlns:a16="http://schemas.microsoft.com/office/drawing/2014/main" val="1997823642"/>
                    </a:ext>
                  </a:extLst>
                </a:gridCol>
                <a:gridCol w="208280">
                  <a:extLst>
                    <a:ext uri="{9D8B030D-6E8A-4147-A177-3AD203B41FA5}">
                      <a16:colId xmlns:a16="http://schemas.microsoft.com/office/drawing/2014/main" val="3660475367"/>
                    </a:ext>
                  </a:extLst>
                </a:gridCol>
                <a:gridCol w="208280">
                  <a:extLst>
                    <a:ext uri="{9D8B030D-6E8A-4147-A177-3AD203B41FA5}">
                      <a16:colId xmlns:a16="http://schemas.microsoft.com/office/drawing/2014/main" val="1763803563"/>
                    </a:ext>
                  </a:extLst>
                </a:gridCol>
                <a:gridCol w="208280">
                  <a:extLst>
                    <a:ext uri="{9D8B030D-6E8A-4147-A177-3AD203B41FA5}">
                      <a16:colId xmlns:a16="http://schemas.microsoft.com/office/drawing/2014/main" val="1886171971"/>
                    </a:ext>
                  </a:extLst>
                </a:gridCol>
                <a:gridCol w="208280">
                  <a:extLst>
                    <a:ext uri="{9D8B030D-6E8A-4147-A177-3AD203B41FA5}">
                      <a16:colId xmlns:a16="http://schemas.microsoft.com/office/drawing/2014/main" val="3599592558"/>
                    </a:ext>
                  </a:extLst>
                </a:gridCol>
                <a:gridCol w="208280">
                  <a:extLst>
                    <a:ext uri="{9D8B030D-6E8A-4147-A177-3AD203B41FA5}">
                      <a16:colId xmlns:a16="http://schemas.microsoft.com/office/drawing/2014/main" val="1134269982"/>
                    </a:ext>
                  </a:extLst>
                </a:gridCol>
                <a:gridCol w="208280">
                  <a:extLst>
                    <a:ext uri="{9D8B030D-6E8A-4147-A177-3AD203B41FA5}">
                      <a16:colId xmlns:a16="http://schemas.microsoft.com/office/drawing/2014/main" val="1198552099"/>
                    </a:ext>
                  </a:extLst>
                </a:gridCol>
                <a:gridCol w="208280">
                  <a:extLst>
                    <a:ext uri="{9D8B030D-6E8A-4147-A177-3AD203B41FA5}">
                      <a16:colId xmlns:a16="http://schemas.microsoft.com/office/drawing/2014/main" val="3110253667"/>
                    </a:ext>
                  </a:extLst>
                </a:gridCol>
                <a:gridCol w="208280">
                  <a:extLst>
                    <a:ext uri="{9D8B030D-6E8A-4147-A177-3AD203B41FA5}">
                      <a16:colId xmlns:a16="http://schemas.microsoft.com/office/drawing/2014/main" val="1705014704"/>
                    </a:ext>
                  </a:extLst>
                </a:gridCol>
                <a:gridCol w="208280">
                  <a:extLst>
                    <a:ext uri="{9D8B030D-6E8A-4147-A177-3AD203B41FA5}">
                      <a16:colId xmlns:a16="http://schemas.microsoft.com/office/drawing/2014/main" val="1682290237"/>
                    </a:ext>
                  </a:extLst>
                </a:gridCol>
                <a:gridCol w="208280">
                  <a:extLst>
                    <a:ext uri="{9D8B030D-6E8A-4147-A177-3AD203B41FA5}">
                      <a16:colId xmlns:a16="http://schemas.microsoft.com/office/drawing/2014/main" val="550006717"/>
                    </a:ext>
                  </a:extLst>
                </a:gridCol>
                <a:gridCol w="208280">
                  <a:extLst>
                    <a:ext uri="{9D8B030D-6E8A-4147-A177-3AD203B41FA5}">
                      <a16:colId xmlns:a16="http://schemas.microsoft.com/office/drawing/2014/main" val="270507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8865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01:30:18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106313909_1942748725860798_7776291174638848279_n.png?_nc_cat=101&amp;_nc_sid=dd9801&amp;_nc_eui2=AeGqlX3HY8HWYplceaRISsLt90Mjfk0TxGj3QyN-TRPEaE_B6ikQ8GwZkq8Cdo0bSeoTk-nvqYh06VWwD2vjW_m1&amp;_nc_ohc=dvxlqMmFFmkAX_yeBrK&amp;_nc_ht=scontent-atl3-1.xx&amp;oh=b61bd930bd9a4b36599acb9b7a7b0988&amp;oe=5F617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6593083"/>
                  </a:ext>
                </a:extLst>
              </a:tr>
            </a:tbl>
          </a:graphicData>
        </a:graphic>
      </p:graphicFrame>
      <p:sp>
        <p:nvSpPr>
          <p:cNvPr id="4" name="Text Placeholder 3">
            <a:extLst>
              <a:ext uri="{FF2B5EF4-FFF2-40B4-BE49-F238E27FC236}">
                <a16:creationId xmlns:a16="http://schemas.microsoft.com/office/drawing/2014/main" id="{8E7F23EF-D743-4B98-A7A0-CCBFC87D804E}"/>
              </a:ext>
            </a:extLst>
          </p:cNvPr>
          <p:cNvSpPr>
            <a:spLocks noGrp="1"/>
          </p:cNvSpPr>
          <p:nvPr>
            <p:ph type="body" sz="quarter" idx="14"/>
          </p:nvPr>
        </p:nvSpPr>
        <p:spPr/>
        <p:txBody>
          <a:bodyPr/>
          <a:lstStyle/>
          <a:p>
            <a:r>
              <a:rPr lang="en-US"/>
              <a:t>06/28/2020 - 07/04/2020</a:t>
            </a:r>
          </a:p>
        </p:txBody>
      </p:sp>
    </p:spTree>
    <p:extLst>
      <p:ext uri="{BB962C8B-B14F-4D97-AF65-F5344CB8AC3E}">
        <p14:creationId xmlns:p14="http://schemas.microsoft.com/office/powerpoint/2010/main" val="13858987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1344</Words>
  <Application>Microsoft Office PowerPoint</Application>
  <PresentationFormat>On-screen Show (4:3)</PresentationFormat>
  <Paragraphs>478</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SCS Dairy MY - 1 of 8</dc:title>
  <dc:creator>Frederik Peiniger</dc:creator>
  <cp:lastModifiedBy>Frederik Peiniger</cp:lastModifiedBy>
  <cp:revision>1</cp:revision>
  <dcterms:created xsi:type="dcterms:W3CDTF">2020-09-04T07:36:05Z</dcterms:created>
  <dcterms:modified xsi:type="dcterms:W3CDTF">2020-09-04T07:39:27Z</dcterms:modified>
</cp:coreProperties>
</file>