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5693B-24D5-47DE-A32E-CC4694F31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Table | sothysmalaysia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AB6D40-0F09-4127-BE12-45F422200F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185863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0890226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7932872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260289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22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67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46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90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70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78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78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6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355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53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674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77558-3935-4D29-9702-515E14201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1508070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C0D04-0F8A-493B-AF40-89FB0B448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Table | sothysmalaysia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621BD-E990-4031-8E42-D9C0180A0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4042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72496243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23459286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1153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74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9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81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70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17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47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44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04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15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120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C6FF7-1E8F-4E2B-BD0F-88A741CF5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3240567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67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Followers Demographics Table | sothysmalaysia - 1 of 2</vt:lpstr>
      <vt:lpstr>Instagram Followers Demographics Table | sothysmalaysia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Table | sothysmalaysia - 1 of 2</dc:title>
  <dc:creator>Frederik Peiniger</dc:creator>
  <cp:lastModifiedBy>Frederik Peiniger</cp:lastModifiedBy>
  <cp:revision>1</cp:revision>
  <dcterms:created xsi:type="dcterms:W3CDTF">2020-09-02T02:43:49Z</dcterms:created>
  <dcterms:modified xsi:type="dcterms:W3CDTF">2020-09-02T02:44:14Z</dcterms:modified>
</cp:coreProperties>
</file>