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CD05A-EA39-478D-AB1A-3E967AC3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Sothys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808F94-E6E9-45FB-995F-6F437DD183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217057"/>
              </p:ext>
            </p:extLst>
          </p:nvPr>
        </p:nvGraphicFramePr>
        <p:xfrm>
          <a:off x="457200" y="1731963"/>
          <a:ext cx="8372856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576098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667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630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6628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6335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7250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1632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1876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181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7494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4427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8975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3415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7576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642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35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5780302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2024543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1166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8678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2488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0126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4668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3846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282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8501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649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0813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245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7070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9246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3410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1367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6714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8455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4735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984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9852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6290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1889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Daily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47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Sothys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23635.709677419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23907.290322581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2.1712182889989 %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63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4F969-9866-46BA-939C-799F78E9E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2228664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136</Words>
  <Application>Microsoft Office PowerPoint</Application>
  <PresentationFormat>On-screen Show (4:3)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Sothys Malaysia</dc:title>
  <dc:creator>Frederik Peiniger</dc:creator>
  <cp:lastModifiedBy>Frederik Peiniger</cp:lastModifiedBy>
  <cp:revision>1</cp:revision>
  <dcterms:created xsi:type="dcterms:W3CDTF">2020-09-02T02:05:52Z</dcterms:created>
  <dcterms:modified xsi:type="dcterms:W3CDTF">2020-09-02T02:06:19Z</dcterms:modified>
</cp:coreProperties>
</file>