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3827</c:v>
                </c:pt>
                <c:pt idx="1">
                  <c:v>3907</c:v>
                </c:pt>
                <c:pt idx="2">
                  <c:v>4848</c:v>
                </c:pt>
                <c:pt idx="3">
                  <c:v>3269</c:v>
                </c:pt>
                <c:pt idx="4">
                  <c:v>4569</c:v>
                </c:pt>
                <c:pt idx="5">
                  <c:v>3996</c:v>
                </c:pt>
                <c:pt idx="6">
                  <c:v>3648</c:v>
                </c:pt>
                <c:pt idx="7">
                  <c:v>3154</c:v>
                </c:pt>
                <c:pt idx="8">
                  <c:v>3913</c:v>
                </c:pt>
                <c:pt idx="9">
                  <c:v>3230</c:v>
                </c:pt>
                <c:pt idx="10">
                  <c:v>3961</c:v>
                </c:pt>
                <c:pt idx="11">
                  <c:v>4039</c:v>
                </c:pt>
                <c:pt idx="12">
                  <c:v>3660</c:v>
                </c:pt>
                <c:pt idx="13">
                  <c:v>2875</c:v>
                </c:pt>
                <c:pt idx="14">
                  <c:v>3090</c:v>
                </c:pt>
                <c:pt idx="15">
                  <c:v>2605</c:v>
                </c:pt>
                <c:pt idx="16">
                  <c:v>2637</c:v>
                </c:pt>
                <c:pt idx="17">
                  <c:v>3006</c:v>
                </c:pt>
                <c:pt idx="18">
                  <c:v>3702</c:v>
                </c:pt>
                <c:pt idx="19">
                  <c:v>3058</c:v>
                </c:pt>
                <c:pt idx="20">
                  <c:v>3178</c:v>
                </c:pt>
                <c:pt idx="21">
                  <c:v>2707</c:v>
                </c:pt>
                <c:pt idx="22">
                  <c:v>3168</c:v>
                </c:pt>
                <c:pt idx="23">
                  <c:v>2464</c:v>
                </c:pt>
                <c:pt idx="24">
                  <c:v>3493</c:v>
                </c:pt>
                <c:pt idx="25">
                  <c:v>3006</c:v>
                </c:pt>
                <c:pt idx="26">
                  <c:v>3240</c:v>
                </c:pt>
                <c:pt idx="27">
                  <c:v>2627</c:v>
                </c:pt>
                <c:pt idx="28">
                  <c:v>3154</c:v>
                </c:pt>
                <c:pt idx="29">
                  <c:v>2796</c:v>
                </c:pt>
                <c:pt idx="30">
                  <c:v>3482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F5-4ADE-94FA-C6CC65FAB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06584"/>
        <c:axId val="296808552"/>
      </c:lineChart>
      <c:dateAx>
        <c:axId val="29680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08552"/>
        <c:crosses val="autoZero"/>
        <c:auto val="1"/>
        <c:lblOffset val="100"/>
        <c:baseTimeUnit val="days"/>
      </c:dateAx>
      <c:valAx>
        <c:axId val="29680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0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219</c:v>
                </c:pt>
                <c:pt idx="1">
                  <c:v>198</c:v>
                </c:pt>
                <c:pt idx="2">
                  <c:v>306</c:v>
                </c:pt>
                <c:pt idx="3">
                  <c:v>129</c:v>
                </c:pt>
                <c:pt idx="4">
                  <c:v>317</c:v>
                </c:pt>
                <c:pt idx="5">
                  <c:v>156</c:v>
                </c:pt>
                <c:pt idx="6">
                  <c:v>182</c:v>
                </c:pt>
                <c:pt idx="7">
                  <c:v>171</c:v>
                </c:pt>
                <c:pt idx="8">
                  <c:v>250</c:v>
                </c:pt>
                <c:pt idx="9">
                  <c:v>150</c:v>
                </c:pt>
                <c:pt idx="10">
                  <c:v>217</c:v>
                </c:pt>
                <c:pt idx="11">
                  <c:v>195</c:v>
                </c:pt>
                <c:pt idx="12">
                  <c:v>233</c:v>
                </c:pt>
                <c:pt idx="13">
                  <c:v>132</c:v>
                </c:pt>
                <c:pt idx="14">
                  <c:v>158</c:v>
                </c:pt>
                <c:pt idx="15">
                  <c:v>109</c:v>
                </c:pt>
                <c:pt idx="16">
                  <c:v>111</c:v>
                </c:pt>
                <c:pt idx="17">
                  <c:v>106</c:v>
                </c:pt>
                <c:pt idx="18">
                  <c:v>277</c:v>
                </c:pt>
                <c:pt idx="19">
                  <c:v>147</c:v>
                </c:pt>
                <c:pt idx="20">
                  <c:v>199</c:v>
                </c:pt>
                <c:pt idx="21">
                  <c:v>128</c:v>
                </c:pt>
                <c:pt idx="22">
                  <c:v>237</c:v>
                </c:pt>
                <c:pt idx="23">
                  <c:v>112</c:v>
                </c:pt>
                <c:pt idx="24">
                  <c:v>246</c:v>
                </c:pt>
                <c:pt idx="25">
                  <c:v>145</c:v>
                </c:pt>
                <c:pt idx="26">
                  <c:v>216</c:v>
                </c:pt>
                <c:pt idx="27">
                  <c:v>138</c:v>
                </c:pt>
                <c:pt idx="28">
                  <c:v>217</c:v>
                </c:pt>
                <c:pt idx="29">
                  <c:v>116</c:v>
                </c:pt>
                <c:pt idx="30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EA-4F7A-9111-0EC30470B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77768"/>
        <c:axId val="300480720"/>
      </c:lineChart>
      <c:dateAx>
        <c:axId val="30047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0720"/>
        <c:crosses val="autoZero"/>
        <c:auto val="1"/>
        <c:lblOffset val="100"/>
        <c:baseTimeUnit val="days"/>
      </c:dateAx>
      <c:valAx>
        <c:axId val="30048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7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188</c:v>
                </c:pt>
                <c:pt idx="1">
                  <c:v>0</c:v>
                </c:pt>
                <c:pt idx="2">
                  <c:v>285</c:v>
                </c:pt>
                <c:pt idx="3">
                  <c:v>0</c:v>
                </c:pt>
                <c:pt idx="4">
                  <c:v>231</c:v>
                </c:pt>
                <c:pt idx="5">
                  <c:v>0</c:v>
                </c:pt>
                <c:pt idx="6">
                  <c:v>168</c:v>
                </c:pt>
                <c:pt idx="7">
                  <c:v>0</c:v>
                </c:pt>
                <c:pt idx="8">
                  <c:v>193</c:v>
                </c:pt>
                <c:pt idx="9">
                  <c:v>0</c:v>
                </c:pt>
                <c:pt idx="10">
                  <c:v>166</c:v>
                </c:pt>
                <c:pt idx="11">
                  <c:v>0</c:v>
                </c:pt>
                <c:pt idx="12">
                  <c:v>176</c:v>
                </c:pt>
                <c:pt idx="13">
                  <c:v>0</c:v>
                </c:pt>
                <c:pt idx="14">
                  <c:v>135</c:v>
                </c:pt>
                <c:pt idx="15">
                  <c:v>0</c:v>
                </c:pt>
                <c:pt idx="16">
                  <c:v>58</c:v>
                </c:pt>
                <c:pt idx="17">
                  <c:v>0</c:v>
                </c:pt>
                <c:pt idx="18">
                  <c:v>220</c:v>
                </c:pt>
                <c:pt idx="19">
                  <c:v>0</c:v>
                </c:pt>
                <c:pt idx="20">
                  <c:v>196</c:v>
                </c:pt>
                <c:pt idx="21">
                  <c:v>0</c:v>
                </c:pt>
                <c:pt idx="22">
                  <c:v>203</c:v>
                </c:pt>
                <c:pt idx="23">
                  <c:v>0</c:v>
                </c:pt>
                <c:pt idx="24">
                  <c:v>182</c:v>
                </c:pt>
                <c:pt idx="25">
                  <c:v>0</c:v>
                </c:pt>
                <c:pt idx="26">
                  <c:v>199</c:v>
                </c:pt>
                <c:pt idx="27">
                  <c:v>0</c:v>
                </c:pt>
                <c:pt idx="28">
                  <c:v>189</c:v>
                </c:pt>
                <c:pt idx="29">
                  <c:v>0</c:v>
                </c:pt>
                <c:pt idx="3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0-4F4F-A1BE-DFADB9436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85424"/>
        <c:axId val="294984768"/>
      </c:lineChart>
      <c:dateAx>
        <c:axId val="29498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84768"/>
        <c:crosses val="autoZero"/>
        <c:auto val="1"/>
        <c:lblOffset val="100"/>
        <c:baseTimeUnit val="days"/>
      </c:dateAx>
      <c:valAx>
        <c:axId val="29498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8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8-48B4-8C6A-FA6190EFBA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B8-48B4-8C6A-FA6190EFBA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B8-48B4-8C6A-FA6190EFBA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B8-48B4-8C6A-FA6190EFBA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B8-48B4-8C6A-FA6190EFBA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B8-48B4-8C6A-FA6190EFBA6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B8-48B4-8C6A-FA6190EFBA6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9B8-48B4-8C6A-FA6190EFB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018832"/>
        <c:axId val="295017520"/>
      </c:barChart>
      <c:catAx>
        <c:axId val="29501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7520"/>
        <c:crosses val="autoZero"/>
        <c:auto val="1"/>
        <c:lblAlgn val="ctr"/>
        <c:lblOffset val="100"/>
        <c:noMultiLvlLbl val="0"/>
      </c:catAx>
      <c:valAx>
        <c:axId val="29501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0.12046902607485099</c:v>
                </c:pt>
                <c:pt idx="1">
                  <c:v>0.114817392752821</c:v>
                </c:pt>
                <c:pt idx="2">
                  <c:v>0.110256425510481</c:v>
                </c:pt>
                <c:pt idx="3">
                  <c:v>0.13087992956280201</c:v>
                </c:pt>
                <c:pt idx="4">
                  <c:v>9.8953158866421198E-2</c:v>
                </c:pt>
                <c:pt idx="5">
                  <c:v>0.113032666440601</c:v>
                </c:pt>
                <c:pt idx="6">
                  <c:v>0.143075559362972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20-4DF4-82B8-AE72928D6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019160"/>
        <c:axId val="295022440"/>
      </c:barChart>
      <c:catAx>
        <c:axId val="29501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22440"/>
        <c:crosses val="autoZero"/>
        <c:auto val="1"/>
        <c:lblAlgn val="ctr"/>
        <c:lblOffset val="100"/>
        <c:noMultiLvlLbl val="0"/>
      </c:catAx>
      <c:valAx>
        <c:axId val="29502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1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</c:v>
                </c:pt>
                <c:pt idx="1">
                  <c:v>2161</c:v>
                </c:pt>
                <c:pt idx="2">
                  <c:v>5431</c:v>
                </c:pt>
                <c:pt idx="3">
                  <c:v>4362</c:v>
                </c:pt>
                <c:pt idx="4">
                  <c:v>1256</c:v>
                </c:pt>
                <c:pt idx="5">
                  <c:v>337</c:v>
                </c:pt>
                <c:pt idx="6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37-4F6D-A51F-32A29F173E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205</c:v>
                </c:pt>
                <c:pt idx="1">
                  <c:v>13676</c:v>
                </c:pt>
                <c:pt idx="2">
                  <c:v>52920</c:v>
                </c:pt>
                <c:pt idx="3">
                  <c:v>62439</c:v>
                </c:pt>
                <c:pt idx="4">
                  <c:v>18442</c:v>
                </c:pt>
                <c:pt idx="5">
                  <c:v>5362</c:v>
                </c:pt>
                <c:pt idx="6">
                  <c:v>1327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37-4F6D-A51F-32A29F173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473512"/>
        <c:axId val="307469576"/>
      </c:barChart>
      <c:catAx>
        <c:axId val="30747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69576"/>
        <c:crosses val="autoZero"/>
        <c:auto val="1"/>
        <c:lblAlgn val="ctr"/>
        <c:lblOffset val="100"/>
        <c:noMultiLvlLbl val="0"/>
      </c:catAx>
      <c:valAx>
        <c:axId val="30746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7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0.11636650076980901</c:v>
                </c:pt>
                <c:pt idx="1">
                  <c:v>0</c:v>
                </c:pt>
                <c:pt idx="2">
                  <c:v>0.19148174659985701</c:v>
                </c:pt>
                <c:pt idx="3">
                  <c:v>0</c:v>
                </c:pt>
                <c:pt idx="4">
                  <c:v>0.14489728988402301</c:v>
                </c:pt>
                <c:pt idx="5">
                  <c:v>0</c:v>
                </c:pt>
                <c:pt idx="6">
                  <c:v>0.103715271775737</c:v>
                </c:pt>
                <c:pt idx="7">
                  <c:v>0</c:v>
                </c:pt>
                <c:pt idx="8">
                  <c:v>0.12215032235768</c:v>
                </c:pt>
                <c:pt idx="9">
                  <c:v>0</c:v>
                </c:pt>
                <c:pt idx="10">
                  <c:v>0.109585125010423</c:v>
                </c:pt>
                <c:pt idx="11">
                  <c:v>0</c:v>
                </c:pt>
                <c:pt idx="12">
                  <c:v>0.11488573928675599</c:v>
                </c:pt>
                <c:pt idx="13">
                  <c:v>0</c:v>
                </c:pt>
                <c:pt idx="14">
                  <c:v>8.6266390614216704E-2</c:v>
                </c:pt>
                <c:pt idx="15">
                  <c:v>0</c:v>
                </c:pt>
                <c:pt idx="16">
                  <c:v>4.4602502497740101E-2</c:v>
                </c:pt>
                <c:pt idx="17">
                  <c:v>0</c:v>
                </c:pt>
                <c:pt idx="18">
                  <c:v>0.14148728100681901</c:v>
                </c:pt>
                <c:pt idx="19">
                  <c:v>0</c:v>
                </c:pt>
                <c:pt idx="20">
                  <c:v>0.12598724676266301</c:v>
                </c:pt>
                <c:pt idx="21">
                  <c:v>0</c:v>
                </c:pt>
                <c:pt idx="22">
                  <c:v>0.13960091958393001</c:v>
                </c:pt>
                <c:pt idx="23">
                  <c:v>0</c:v>
                </c:pt>
                <c:pt idx="24">
                  <c:v>0.116395078150981</c:v>
                </c:pt>
                <c:pt idx="25">
                  <c:v>0</c:v>
                </c:pt>
                <c:pt idx="26">
                  <c:v>0.12584739222833</c:v>
                </c:pt>
                <c:pt idx="27">
                  <c:v>0</c:v>
                </c:pt>
                <c:pt idx="28">
                  <c:v>0.12816937345351201</c:v>
                </c:pt>
                <c:pt idx="29">
                  <c:v>0</c:v>
                </c:pt>
                <c:pt idx="30">
                  <c:v>6.1095688898379498E-2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A-4921-AB1B-4511EF9EF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475480"/>
        <c:axId val="307475808"/>
      </c:lineChart>
      <c:dateAx>
        <c:axId val="307475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75808"/>
        <c:crosses val="autoZero"/>
        <c:auto val="1"/>
        <c:lblOffset val="100"/>
        <c:baseTimeUnit val="days"/>
      </c:dateAx>
      <c:valAx>
        <c:axId val="30747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7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167590</c:v>
                </c:pt>
                <c:pt idx="1">
                  <c:v>167627</c:v>
                </c:pt>
                <c:pt idx="2">
                  <c:v>167653</c:v>
                </c:pt>
                <c:pt idx="3">
                  <c:v>167691</c:v>
                </c:pt>
                <c:pt idx="4">
                  <c:v>167719</c:v>
                </c:pt>
                <c:pt idx="5">
                  <c:v>167759</c:v>
                </c:pt>
                <c:pt idx="6">
                  <c:v>167775</c:v>
                </c:pt>
                <c:pt idx="7">
                  <c:v>167805</c:v>
                </c:pt>
                <c:pt idx="8">
                  <c:v>167848</c:v>
                </c:pt>
                <c:pt idx="9">
                  <c:v>167890</c:v>
                </c:pt>
                <c:pt idx="10">
                  <c:v>167922</c:v>
                </c:pt>
                <c:pt idx="11">
                  <c:v>167967</c:v>
                </c:pt>
                <c:pt idx="12">
                  <c:v>168020</c:v>
                </c:pt>
                <c:pt idx="13">
                  <c:v>168061</c:v>
                </c:pt>
                <c:pt idx="14">
                  <c:v>168108</c:v>
                </c:pt>
                <c:pt idx="15">
                  <c:v>168136</c:v>
                </c:pt>
                <c:pt idx="16">
                  <c:v>168169</c:v>
                </c:pt>
                <c:pt idx="17">
                  <c:v>168203</c:v>
                </c:pt>
                <c:pt idx="18">
                  <c:v>168224</c:v>
                </c:pt>
                <c:pt idx="19">
                  <c:v>168255</c:v>
                </c:pt>
                <c:pt idx="20">
                  <c:v>168288</c:v>
                </c:pt>
                <c:pt idx="21">
                  <c:v>168324</c:v>
                </c:pt>
                <c:pt idx="22">
                  <c:v>168351</c:v>
                </c:pt>
                <c:pt idx="23">
                  <c:v>168377</c:v>
                </c:pt>
                <c:pt idx="24">
                  <c:v>168407</c:v>
                </c:pt>
                <c:pt idx="25">
                  <c:v>168442</c:v>
                </c:pt>
                <c:pt idx="26">
                  <c:v>168474</c:v>
                </c:pt>
                <c:pt idx="27">
                  <c:v>168511</c:v>
                </c:pt>
                <c:pt idx="28">
                  <c:v>168544</c:v>
                </c:pt>
                <c:pt idx="29">
                  <c:v>168580</c:v>
                </c:pt>
                <c:pt idx="30">
                  <c:v>168597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FD-4DBD-A2BD-3F3226E20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08896"/>
        <c:axId val="310011192"/>
      </c:lineChart>
      <c:dateAx>
        <c:axId val="310008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11192"/>
        <c:crosses val="autoZero"/>
        <c:auto val="1"/>
        <c:lblOffset val="100"/>
        <c:baseTimeUnit val="days"/>
      </c:dateAx>
      <c:valAx>
        <c:axId val="31001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0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69</c:v>
                </c:pt>
                <c:pt idx="1">
                  <c:v>50</c:v>
                </c:pt>
                <c:pt idx="2">
                  <c:v>47</c:v>
                </c:pt>
                <c:pt idx="3">
                  <c:v>33</c:v>
                </c:pt>
                <c:pt idx="4">
                  <c:v>67</c:v>
                </c:pt>
                <c:pt idx="5">
                  <c:v>59</c:v>
                </c:pt>
                <c:pt idx="6">
                  <c:v>62</c:v>
                </c:pt>
                <c:pt idx="7">
                  <c:v>70</c:v>
                </c:pt>
                <c:pt idx="8">
                  <c:v>64</c:v>
                </c:pt>
                <c:pt idx="9">
                  <c:v>59</c:v>
                </c:pt>
                <c:pt idx="10">
                  <c:v>58</c:v>
                </c:pt>
                <c:pt idx="11">
                  <c:v>74</c:v>
                </c:pt>
                <c:pt idx="12">
                  <c:v>45</c:v>
                </c:pt>
                <c:pt idx="13">
                  <c:v>70</c:v>
                </c:pt>
                <c:pt idx="14">
                  <c:v>61</c:v>
                </c:pt>
                <c:pt idx="15">
                  <c:v>60</c:v>
                </c:pt>
                <c:pt idx="16">
                  <c:v>48</c:v>
                </c:pt>
                <c:pt idx="17">
                  <c:v>54</c:v>
                </c:pt>
                <c:pt idx="18">
                  <c:v>50</c:v>
                </c:pt>
                <c:pt idx="19">
                  <c:v>38</c:v>
                </c:pt>
                <c:pt idx="20">
                  <c:v>56</c:v>
                </c:pt>
                <c:pt idx="21">
                  <c:v>50</c:v>
                </c:pt>
                <c:pt idx="22">
                  <c:v>53</c:v>
                </c:pt>
                <c:pt idx="23">
                  <c:v>53</c:v>
                </c:pt>
                <c:pt idx="24">
                  <c:v>48</c:v>
                </c:pt>
                <c:pt idx="25">
                  <c:v>61</c:v>
                </c:pt>
                <c:pt idx="26">
                  <c:v>55</c:v>
                </c:pt>
                <c:pt idx="27">
                  <c:v>58</c:v>
                </c:pt>
                <c:pt idx="28">
                  <c:v>51</c:v>
                </c:pt>
                <c:pt idx="29">
                  <c:v>37</c:v>
                </c:pt>
                <c:pt idx="30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9D-44D6-94A9-0B303F3544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004304"/>
        <c:axId val="310001352"/>
      </c:lineChart>
      <c:dateAx>
        <c:axId val="31000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01352"/>
        <c:crosses val="autoZero"/>
        <c:auto val="1"/>
        <c:lblOffset val="100"/>
        <c:baseTimeUnit val="days"/>
      </c:dateAx>
      <c:valAx>
        <c:axId val="31000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0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2020-07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9-4B41-A043-4EB65D8485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758056"/>
        <c:axId val="363758384"/>
      </c:barChart>
      <c:catAx>
        <c:axId val="36375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8384"/>
        <c:crosses val="autoZero"/>
        <c:auto val="1"/>
        <c:lblAlgn val="ctr"/>
        <c:lblOffset val="100"/>
        <c:noMultiLvlLbl val="0"/>
      </c:catAx>
      <c:valAx>
        <c:axId val="36375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5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3827</c:v>
                </c:pt>
                <c:pt idx="1">
                  <c:v>3907</c:v>
                </c:pt>
                <c:pt idx="2">
                  <c:v>4848</c:v>
                </c:pt>
                <c:pt idx="3">
                  <c:v>3269</c:v>
                </c:pt>
                <c:pt idx="4">
                  <c:v>4569</c:v>
                </c:pt>
                <c:pt idx="5">
                  <c:v>3996</c:v>
                </c:pt>
                <c:pt idx="6">
                  <c:v>3648</c:v>
                </c:pt>
                <c:pt idx="7">
                  <c:v>3154</c:v>
                </c:pt>
                <c:pt idx="8">
                  <c:v>3913</c:v>
                </c:pt>
                <c:pt idx="9">
                  <c:v>3230</c:v>
                </c:pt>
                <c:pt idx="10">
                  <c:v>3961</c:v>
                </c:pt>
                <c:pt idx="11">
                  <c:v>4039</c:v>
                </c:pt>
                <c:pt idx="12">
                  <c:v>3660</c:v>
                </c:pt>
                <c:pt idx="13">
                  <c:v>2875</c:v>
                </c:pt>
                <c:pt idx="14">
                  <c:v>3090</c:v>
                </c:pt>
                <c:pt idx="15">
                  <c:v>2605</c:v>
                </c:pt>
                <c:pt idx="16">
                  <c:v>2637</c:v>
                </c:pt>
                <c:pt idx="17">
                  <c:v>3006</c:v>
                </c:pt>
                <c:pt idx="18">
                  <c:v>3702</c:v>
                </c:pt>
                <c:pt idx="19">
                  <c:v>3058</c:v>
                </c:pt>
                <c:pt idx="20">
                  <c:v>3178</c:v>
                </c:pt>
                <c:pt idx="21">
                  <c:v>2707</c:v>
                </c:pt>
                <c:pt idx="22">
                  <c:v>3168</c:v>
                </c:pt>
                <c:pt idx="23">
                  <c:v>2464</c:v>
                </c:pt>
                <c:pt idx="24">
                  <c:v>3493</c:v>
                </c:pt>
                <c:pt idx="25">
                  <c:v>3006</c:v>
                </c:pt>
                <c:pt idx="26">
                  <c:v>3240</c:v>
                </c:pt>
                <c:pt idx="27">
                  <c:v>2627</c:v>
                </c:pt>
                <c:pt idx="28">
                  <c:v>3154</c:v>
                </c:pt>
                <c:pt idx="29">
                  <c:v>2796</c:v>
                </c:pt>
                <c:pt idx="30">
                  <c:v>3482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F6-4B2A-8D20-8CF027D51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350760"/>
        <c:axId val="434344856"/>
      </c:barChart>
      <c:dateAx>
        <c:axId val="43435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344856"/>
        <c:crosses val="autoZero"/>
        <c:auto val="1"/>
        <c:lblOffset val="100"/>
        <c:baseTimeUnit val="days"/>
      </c:dateAx>
      <c:valAx>
        <c:axId val="43434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35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2F-4C1B-8880-14FC6C406A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343872"/>
        <c:axId val="434342232"/>
      </c:barChart>
      <c:catAx>
        <c:axId val="43434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342232"/>
        <c:crosses val="autoZero"/>
        <c:auto val="1"/>
        <c:lblAlgn val="ctr"/>
        <c:lblOffset val="100"/>
        <c:noMultiLvlLbl val="0"/>
      </c:catAx>
      <c:valAx>
        <c:axId val="43434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34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1DB3D-FCF3-40FF-9C25-72D09998C7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BCD182-EBA8-4016-A78A-0B4F57187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314833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4C2EA-F77B-4D1C-BFCD-271211DC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Buttercup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5D570-3A31-42D8-8DAE-EB36A2CBA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833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11911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4689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6271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3150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2475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671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171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4110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610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66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7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Buttercup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5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FB144-DC13-488D-974D-23281AFFB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99021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2F61-27C7-4D81-9DE9-608BCFA1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69463F-B7D0-413A-B210-8439748B3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126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39662-A32D-4870-B06A-0093BE92D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440B-EDCA-4EDD-8F27-11E1FEC1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9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F9E1-47C5-4057-B05F-85855EFFE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D53FB-B46F-4D82-8076-40EEB4436E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905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D88C8-16A0-4661-B2C1-CBCB20153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CA294-96CF-4775-BEEB-2BCC4E6C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84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052A-B65A-4E38-866B-BF2B2488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CECA6C-2841-4874-B238-D3DAA4EDC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7330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397D4-B80E-4E13-9614-E858A1260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EF35C-EF4C-4B49-A348-364425D16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80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F9D3-800D-4910-A113-DFD6C51C7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06BAF2-68F9-4881-9397-46B4511C1C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3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B11D7-8BCA-487D-B0CF-A087A272B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01268-5FB1-4DE2-8939-CFE9645F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EBF63-811C-4C7B-A465-A48549C43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78C457-0F38-42AF-B57B-51C750969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63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2D8ED-659B-450F-B66C-CF5732BFC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3EF36-1AB8-4808-B9BC-D8D0A00C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86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90C4C-6503-4CA8-9868-36D754193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2F923-FC1D-4CB5-813B-CEF6F67BF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4875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542383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30274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1433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7002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66282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993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1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0B9DD-5369-4EB6-A3AE-22091BAB0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40114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F227-7C78-4BAB-A280-D8453274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97C20-9557-4D85-B412-3C0EBBDE8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047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95429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4177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52051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80794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8229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2683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- 2020-07-03 10:29:08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Hanya 3 bahan diperlukan, sandwic keju ini boleh dibuat pada bila-bila masa anda idamkan.​
#ResipiButtercup​
Sandwic Keju Buttercup​
Bahan-bahan:​
½ cawan Buttercup​
6 keping roti​
28g blok keju cheddar​
​Arahan:​
1. Potong 6-8 keping keju nipis dari blok.​
2. Panaskan api dan letakkan Buttercup di atas kuali.​
3. Sapukan Buttercup pada satu permukaan roti dan letakkan bahagian tersebut di atas kuali.​
4. Letakkan kepingan keju ke atas permukaan roti dan tutup kuali untuk mencairkan keju.​
5. Apabila keju cair, letakkan sekeping roti di atasnya dan sapukan Buttercup kemudian terbalikkan sandwic untuk memasak bahagian satu lagi.​
6. Ulangi langkah dengan 4 keping roti yang lain.​
​Sumber: https://www.food.com/recipe/lightly-butter-fried-cheese-sandwich-250386#activity-feed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449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7A0F3-9D57-4089-BF20-18A29BBDE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792556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FFD2-F925-4EF2-B7E2-60DAA7EE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C3BFC-6C0F-4AF5-80E4-5F0E7CA55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67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80632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31978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5401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7362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9582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81986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5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- 2020-07-05 13:00:10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Ingin menambahkan antioksidan dalam ​sandwic anda atau anak-anak? Caranya adalah menggunakan madu.​
​#ResipiButtercup​
​Sandwic Madu Buttercup​
​Bahan-bahan:​
1 sudu kecil Buttercup​
1 keping roti​
2 sudu kecil madu​
1 keping keju​
Arahan:​
1. Sapukan Buttercup pada roti.​
2. Tambahkan madu ke atasnya.​
3. Lapiskan keju yang dipotong kecil dan hidang.​
Sumber: https://www.food.com/recipe/honey-and-cheese-sandwich-98369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666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3EBBD-DB9A-4DE3-BDD9-2A78ADBAE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82526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1EC06-7820-4ECA-B176-7D0C229A8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BE9CC-2AA2-4B3D-8105-D49C3B081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383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437777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213414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91397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8163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89774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575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5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- 2020-07-19 13:00:29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Gabungan keju dan telur dalam sandwic ini memang memuaskan!​
​#ResipiButtercup​
​Sandwic Keju Telur Buttercup​
​Bahan-bahan:​
2 sudu besar Buttercup​
2 keping roti​
2 biji telur​
Secukup rasa garam kosher​
Secukup rasa lada hitam​
2 keping keju
Arahan:​
1. Potong bulatan pada roti.​
2. Cairkan 1 sudu besar Buttercup di atas kuali. ​
3. Masukkan kedua-dua kepingan roti, pecahkan telur ke setiap satunya, perasakan dengan garam dan lada hitam kemudian masak.​
4. Tambahkan 1 sudu besar Buttercup lagi dan terbalikkan roti dengan hati-hati.​
5. Letakkan keju ke atas setiap roti dan masak.​
6. Tutup sandwic dan teruskan memasak sehingga telur masak dan keju cair.​
​Sumber: https://www.seriouseats.com/recipes/2015/02/print/grilled-cheese-eggplosion-recipe.html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77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85671-98F6-4687-B13A-3EBACD6C2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69108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EC38-8072-4717-96C8-68A8E400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92BFC3-F273-42E5-965D-DD7365763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888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13617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10889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7095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81017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36648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9754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9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- 2020-07-23 10:21:17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nikmati sandwic salmon salai Buttercup pula, bagaimana rasanya?​
​#ResipiButtercup​
​Sandwic Salmon Salai Buttercup​
​Bahan-bahan:​
4 sudu besar Buttercup​
1 cawan keju gruyere, diparut​
226g salmon salai​
1 sudu sari lemon​
2 sudu dill segar, dicincang​
8 keping roti.​
​Arahan:​
1. Lapiskan 1/8 cawan keju, 1/4 salmon, secubit sari lemon dan dill, dan kemudian 1/8 keju lagi pada 4 kepingan roti, kemudian tutup sandwic dengan 4 keping roti yang lain.​
2. Cairkan dua sudu Buttercup di dalam kuali dan masak sandwic di kedua-dua bahagian sehingga keju cair. ​
3. Ulangi sehingga semua sandwic habis. Tambahkan Buttercup apabila ia kering.​
4. Potong sandwic dan hidang.​
Sumber:​ https://bakerbynature.com/smoked-salmon-gruyere-grilled-cheese/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4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02B07-1503-4BF9-9232-3070CA2B3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51742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4B780-4CE8-47D7-9AC8-783CBF40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Buttercup Malaysia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8F087-4879-4576-A76B-9D50F804F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758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53601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77837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39794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83676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9860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830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3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- 2020-07-29 10:26:08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resipi sandwic daging yang digelar sloppy joe di Amerika ini. Pasti anda puas hati.​
​#ResipiButtercup​
​Sandwic Daging Buttercup​
​Bahan-bahan:​
4 sudu besar Buttercup​
1 sudu besar minyak zaitun​
1 biji bawang merah, dicincang​
½ kg daging lembu kisar​
2 biji bawang putih​
½ cawan sos tomato​
3 sudu besar gula perang​
2 sudu besar mustard​
1 sudu serbuk cili​
Secukup rasa garam dan lada hitam​
8 keping roti sandwic​
2 cawan keju cheddar
Arahan:​​
1. Panaskan minyak di atas api sederhana besar. Tumiskan bawang merah sehingga mulai lembut dan masukkan daging kisar. Gaul selama 6-8 minit untuk menceraikan daging.​
2. Setelah daging bertukar warna, masukkan sos tomato, bawang putih, gula, mustard dan serbuk cili. Gaul sehingga sebati selama  5 minit. Masukkan garam dan lada hitam secukup rasa. Masak sehingga kuah kering atau menjadi pekat dan tuangkan ke dalam mangkuk yang besar.​
3. Sapukan Buttercup pada satu bahagian setiap roti. Panaskan kuali dan bakar roti dengan permukaan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58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3D660-FA64-4633-816E-04DF14762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80871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660FA-E7F0-4B28-9AEE-0F3FFA0F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17561-7B74-49EA-B9C7-070D5D70D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830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45CBD-BDD2-43A9-9A52-D7A18E287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09349-DC9A-486E-9F73-AAC4F4526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802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1995B-F77E-4FBC-9B7D-C921DA85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78E56-42C2-46D3-80AC-4BF6F4BD54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0609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59E35-44CD-4FB0-8BD2-6B8C6479C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B9D3D-A7CB-49B5-920D-2C7E23CE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343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C9169-61C0-45DA-AE4C-21DE9E3F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60B70-6812-4938-B5C1-1503CBCC0D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667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A3100-D11C-4B6C-8B3A-84B78222D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34550-E2EE-4F20-B8D0-4A60B0F9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26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C2AFD-11C9-400B-8F44-02FE1CFF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C2C9D5-7F67-444F-B8D3-BF309A6D01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173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78A9C-D7DB-47C3-AF95-340EB88DF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079C9-B1EA-406B-B991-850EC49FD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909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7829E-EF4B-44FC-AEB4-C724EB27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833F6-9915-4665-9E89-BC997C842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775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20144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9015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4434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37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7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04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2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4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4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7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78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65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4DF8E-29CE-42A6-A1C5-889F78251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512442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0C992-4D07-4E2D-9C69-9F509567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3B8D1-3A9A-4629-A290-5D4FAF8E7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1319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62868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4731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7061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1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29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56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4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92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69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2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8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88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26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088AA-7B55-4A38-A38E-562824750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98770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3B0A-9EBB-413D-ADA1-EAAE672A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Buttercup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93673-1838-47BB-91A6-96FB7CC6C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792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20917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1281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5306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3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10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87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5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Kangar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87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12EDB-C604-472E-8473-0DDDB95D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5179280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3929-F359-4E2C-922B-65C3173B5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3B906-94A2-4FBC-8E29-466AAAA92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421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10309-E698-470E-8548-766DBAAB05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FF954-110F-4820-B8C8-DD14C5015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9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5E74B-3884-4C47-8C5A-25F66788F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7222D-A3BF-4C51-A8C0-C281E7F27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580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56974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8642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4734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4500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491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224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1344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8725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45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- 2020-07-31 00:00:45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Buttercup ingin mengucapkan Selamat Hari Raya Aidiladha kepada semua umat Islam. Semoga anda kekal sihat dan selamat bersama keluarga tersayang.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46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214CB-0E13-4214-9BB3-FD8331E11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639816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4B75-A97D-4332-898F-F8B0AB2FC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843CE-BD35-46C7-B421-ECF8158D3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355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43210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6650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473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8660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607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8291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742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875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3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- 2020-07-29 10:26:08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resipi sandwic daging yang digelar sloppy joe di Amerika ini. Pasti anda puas hati.​
​#ResipiButtercup​
​Sandwic Daging Buttercup​
​Bahan-bahan:​
4 sudu besar Buttercup​
1 sudu besar minyak zaitun​
1 biji bawang merah, dicincang​
½ kg daging lembu kisar​
2 biji bawang putih​
½ cawan sos tomato​
3 sudu besar gula perang​
2 sudu besar mustard​
1 sudu serbuk cili​
Secukup rasa garam dan lada hitam​
8 keping roti sandwic​
2 cawan keju cheddar
Arahan:​​
1. Panaskan minyak di atas api sederhana besar. Tumiskan bawang merah sehingga mulai lembut dan masukkan daging kisar. Gaul selama 6-8 minit untuk menceraikan daging.​
2. Setelah daging bertukar warna, masukkan sos tomato, bawang putih, gula, mustard dan serbuk cili. Gaul sehingga sebati selama  5 minit. Masukkan garam dan lada hitam secukup rasa. Masak sehingga kuah kering atau menjadi pekat dan tuangkan ke dalam mangkuk yang besar.​
3. Sapukan Buttercup pada satu bahagian setiap roti. Panaskan kuali dan bakar roti dengan permukaan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79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3BC6-959A-40C8-BA4C-B800F01CD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9579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7DAB-DE96-4103-8328-9D278C87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627BE-BA18-4C58-9825-859385297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6447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48341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4723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817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7065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448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3421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89073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867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93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- 2020-07-27 10:24:32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Siapa kata hidangan sandwic tidak istimewa? Anda boleh buat sandwic udang kara dengan cara yang sangat senang!​
#ResipiButtercup​
​Sandwic Udang Kara Buttercup​
​Bahan-bahan:​
2 sudu besar Buttercup dilembutkan​
226g isi udang kara yang sudah dimasak​
1/4 cawan mayones​
1 1/2 sudu besar jus lemon​
1/4 cawan saderi dicincang halus
1 sudu besar daun bawang​
Garam dan lada secukup rasa​
4 roti hot dog​
​Arahan:​
1. Masukkan isi udang kara, mayones, jus lemon, saderi, daun bawang, garam dan lada ke dalam mangkuk dan kacau hingga sebati.​
2. Sapukan Buttercup ke bahagian luar setiap roti dan masak di atas kuali selama 2-3 minit setiap sisi atau hingga kekuningan.​
3. Letakkan campuran udang kara ke dalam roti dan hidang. ​
Sumber:​ https://www.dinneratthezoo.com/lobster-roll-recipe/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89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E69C2-1407-4BAD-8EE5-742F721B9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71967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C6C3F-9B2F-4E49-851D-265336D0A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CE337-774E-4523-89F2-16D113FE2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969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425812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4345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5876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1477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7223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9508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2582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7494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- 2020-07-25 13:00:45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Sandwic juga boleh buat anda kenyang untuk masa yang panjang. Cuba resipi ini.​
​#ResipiButtercup​
​Sandwic Avokado Buttercup​
​Bahan-bahan:​
1 sudu besar Buttercup, dilembutkan​
1 sudu besar minyak zaitun​
2 biji telur saiz besar​
Secukup rasa garam dan lada hitam ​
2 keping roti Itali​
28g keju Swiss, dihiris​
28g keju Cheddar, dihiris​
1/2 avokado yang ranum, dihiris​
Arahan:​
1. Panaskan minyak zaitun dalam kuali leper dan masak telur. Angkat, toskan, dan perasakan dengan garam dan lada hitam.​
2. Sapukan Buttercup ke 1 permukaan setiap roti.​
3. Panaskan kuali dan bakar roti dengan permukaan yang disapu Buttercup di bawah. Lapiskan keju Swiss dengan cepat, 1 telur goreng, keju Cheddar, 1 telur goreng, avokado, dan baki roti yang tinggal dengan permukaan yang disapu Buttercup di atas. ​
4. Terbalikkan sandwic untuk bakar satu lagi bahagian.​
5. Setelah siap, potong sandwic kepada dua bahagian.​
Sumber: https://www.allrecipes.com/recipe/258099/avocado-breakfast-sandwich/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09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9D067-106F-48BD-AD29-E23AEAF5A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81478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2E5A5-EA51-493B-B3B9-05F1A5B60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159539-E87A-4845-B7C4-F610421CA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205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03167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41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5822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5851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9045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4873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9453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6765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4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- 2020-07-23 10:21:17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Cuba nikmati sandwic salmon salai Buttercup pula, bagaimana rasanya?​
​#ResipiButtercup​
​Sandwic Salmon Salai Buttercup​
​Bahan-bahan:​
4 sudu besar Buttercup​
1 cawan keju gruyere, diparut​
226g salmon salai​
1 sudu sari lemon​
2 sudu dill segar, dicincang​
8 keping roti.​
​Arahan:​
1. Lapiskan 1/8 cawan keju, 1/4 salmon, secubit sari lemon dan dill, dan kemudian 1/8 keju lagi pada 4 kepingan roti, kemudian tutup sandwic dengan 4 keping roti yang lain.​
2. Cairkan dua sudu Buttercup di dalam kuali dan masak sandwic di kedua-dua bahagian sehingga keju cair. ​
3. Ulangi sehingga semua sandwic habis. Tambahkan Buttercup apabila ia kering.​
4. Potong sandwic dan hidang.​
Sumber:​ https://bakerbynature.com/smoked-salmon-gruyere-grilled-cheese/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9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2BDA6-2A83-485C-A686-CC382231E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800802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43595-D09C-45D4-B3E8-306382B9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6323D-4598-4E5D-B437-9FECC1A41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68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7259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752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8007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626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0543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45592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828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029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12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- 2020-07-21 10:19:55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Kalau ada lebih masa, cuba resipi sandwic ayam goreng madu ini untuk anda bawa ke tempat kerja atau untuk anak-anak bawa ke sekolah. Boleh juga dimakan di rumah!​
​#ResipiButtercup​
​Sandwic Ayam Goreng Madu Buttercup​
Bahan-bahan: ​
2 sudu besar Buttercup​
4 ketul dada ayam, direndam dalam 3 cawan​ air sejuk dan 3 sudu besar garam selama satu jam​
2 ½ cawan tepung​
1 sudu besar garam​
1 sudu besar serbuk bawang putih​
1 sudu besar lada cayenne ​
3 cawan minyak canola​
2 sudu besar madu​
Secukup rasa mayones sriracha​
Mufin Inggeris secukupnya​
Arahan:​
1. Panaskan minyak canola di dalam kuali.​
2. Campurkan tepung, garam, serbuk bawang putih dan lada cayenne di dalam mangkuk.​
3. Salutkan ayam dengan campuran tepung dan goreng.​
4. Setelah masak, keluarkan ayam dari minyak dan toskan.​
5. Cairkan Buttercup dan tambahkan madu. Celupkan ayam goreng ke dalamnya.​
6. Bakar mufin Inggeris dan sapukan mayones sriracha.​
7. Letakkan ayam di antara dua keping roti dan hidang.​
​Sumber: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852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96E8B-28CE-4541-A604-5B0727E48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87339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5290-EFB5-431C-AB11-75AD03E4A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DEBCF-4AE2-480F-8BD1-F56708CF4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25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92589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2012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43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7300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8234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3961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2255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2531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- 2020-07-19 13:00:29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Gabungan keju dan telur dalam sandwic ini memang memuaskan!​
​#ResipiButtercup​
​Sandwic Keju Telur Buttercup​
​Bahan-bahan:​
2 sudu besar Buttercup​
2 keping roti​
2 biji telur​
Secukup rasa garam kosher​
Secukup rasa lada hitam​
2 keping keju
Arahan:​
1. Potong bulatan pada roti.​
2. Cairkan 1 sudu besar Buttercup di atas kuali. ​
3. Masukkan kedua-dua kepingan roti, pecahkan telur ke setiap satunya, perasakan dengan garam dan lada hitam kemudian masak.​
4. Tambahkan 1 sudu besar Buttercup lagi dan terbalikkan roti dengan hati-hati.​
5. Letakkan keju ke atas setiap roti dan masak.​
6. Tutup sandwic dan teruskan memasak sehingga telur masak dan keju cair.​
​Sumber: https://www.seriouseats.com/recipes/2015/02/print/grilled-cheese-eggplosion-recipe.html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89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EC3C6-163C-490C-BA0A-9DB272CE4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70936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62822-8684-4EEF-8483-E930E9A53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77943-0D43-4551-AB54-D49399FD3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552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03255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0801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0835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49426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7900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90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5238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380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56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- 2020-07-17 10:15:00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Cantiknya sandwic ini, rasa macam sayang nak makan pula. Kalau anda membuatnya, kongsikan gambar dengan Admin di ruangan komen.​
#ResipiButtercup​
​Sandwic Lobak Ros Buttercup​
​Bahan-bahan: ​
1 sudu besar Buttercup, dilembutkan​
1/8 sudu kecil sari lemon​
1/8 sudu kecil jus lemon​
Secubit garam​
4 keping roti​
3 biji lobak ros (red radish)​
Arahan:​​
1. Gaul Buttercup, sari lemon, jus lemon, dan garam di dalam mangkuk. ​
2. Potong bulatan pada roti dengan pemotong biskut. ​
3. Potong lobak ros dengan nipis sebanyak 28 keping. Keringkan dengan tuala kertas.​
4. Susun bahan-bahan dari bawah ke atas: roti, campuran Buttercup, kepingan lobak, campuran Buttercup, roti, dan campuran Buttercup.​
5. Potong 6 keping lobak ros dan menjadi 12 bahagian separa bulat. Ambil 4 keping dan kepilkan. Letakkan di atas sandwic.​
6. Ulangi langkah dengan semua kepingan separa bulat lobak ros dan letakkan mereka bersebelahan di atas sandwic untuk membentuk sekuntum bunga.​
Sumber: https://www.ohhowciv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15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EC702-5174-43E2-A515-49AE5C195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433841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3023E-CE4D-4681-A8C2-291CDBA3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166B1-307F-4807-83EF-C6D07D62C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222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7637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9871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3014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10329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3062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0120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2784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9100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8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- 2020-07-15 10:13:17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Pilihan roti dan cara memasaknya juga penting untuk mendapatkan sandwic yang sedap.​
​Untuk isi yang lembap, gunakan roti yang kering dan tebal. ​
​Anda boleh memanggang roti atau membakarnya. Membakar roti akan membuat rasanya lebih manis.​
Buttercup pula akan membuat sandwic lebih harum.​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7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29909-1B9E-41C6-A78A-426C43FF3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9571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E712-E2D9-4EAD-A3D3-BC1E937C6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28696-93E5-49D2-BF6D-9E3332E78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75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12628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3695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131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361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351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821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3681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841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5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- 2020-07-13 10:12:06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Kecil dan comel sandwic ini, sesuai dibuat hidangan minum petang yang menyegarkan.​
#ResipiButtercup​
Sandwic Timun Buttercup​
Bahan-bahan:​
1 sudu besar Buttercup, dilembutkan​
4 keping roti​
¼ biji timun Inggeris​
2 sudu kecil daun kucai
Arahan:​
1. Potong 4 keping timun dengan nipis dan potong 4 keping lagi timun dengan lebih nipis. Gunakan alat yang sesuai.​
2. Keringkan timun dengan tuala kertas.​
3. Campurkan Buttercup dengan daun kucai. ​
4. Gunakan pemotong biskut yang sama saiz dengan timun dan potong bulatan pada roti.​
5. Susunkan bahan-bahan dari bawah ke atas: roti, campuran Buttercup dan kucai, timun nipis, campuran Buttercup dan kucai, dan roti.​
6. Ambil timun yang lebih nipis, lipat, dan cucuk dengan garpu untuk menghidang.​
​Sumber: https://www.ohhowcivilized.com/tea-sandwich-cucumber-chive-butter/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94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269B9-CF8F-4755-8474-8EA43104D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3004908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D715E-85D2-4DB4-9BFE-B095B83E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A9D0C-8EC6-4660-BD49-491B50C44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31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49191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2905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3184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6724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010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251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3622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0268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87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- 2020-07-11 13:00:04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Inginkan sandwic ayam yang kekal sedap? Gunakanlah Buttercup Garlic Spread yang lazat dan beraroma!​
#ResipiButtercup ​
​Sandwic Ayam Panggang Buttercup​
​Bahan-bahan:​
75g Buttercup Garlic Spread​
1.5kg isi ayam ​
2 biji limau nipis, diperah​
Segenggam daun pudina dicincang halus​
100ml minyak zaitun​
1 roti Baguette​
Segenggam arugula​
​Arahan:​
1. Panaskan ketuhar hingga 200°C. Gaulkan ayam dengan limau nipis, daun pudina dan minyak zaitun dan biarkan selama 15 minit.​
2. Masukkan ayam ke dalam ketuhar dan masak selama 40-45 minit. Keluarkan ayam dan rehatkan.​
3. Potong roti, sapukan Buttercup Garlic Spread, dan masukkan sebahagian ayam bersama arugula. Hidang. ​
​Sumber:​
https://thecookreport.co.uk/lime-mint-roast-chicken-sandwich-garlic-butter/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4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BF83D-13D5-45ED-B1E3-19D89C195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2060148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F189-D812-4AAF-AC92-73B5D525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B0D1E-2DAB-493B-94D9-060161F77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004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13567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9896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16578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4835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0114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8447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360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103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47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- 2020-07-09 10:08:02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Buatlah sandwic buah-buahan seperti ​strawberi untuk hidangan yang cepat, lazat ​dan berkhasiat. ​
#ResipiButtercup​
Sandwic Strawberi Buttercup​
​Bahan-bahan:​
1 sudu besar Buttercup​
56g krim keju​
4 keping roti​
6 biji strawberi​
Arahan:​
1. Potong krim keju menjadi 8 bahagian.​
2. Letakkan 6 keping keju di atas 2 keping roti.​
3. Letakkan strawberi di atasnya.​
4. Letakkan baki 2 keping keju di atas strawberi.​
5. Panaskan Buttercup di atas kuali dan bakar roti selama 2 minit untuk setiap bahagian.​
​Sumber:​ https://www.rotinrice.com/strawberry-grilled-cheese-sandwich/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12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DF422-EB7C-4EB7-97C8-4A0985E3F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80955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A4F2C-5E8E-406D-9306-8855B34E7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6B3DB-73CB-41F9-9321-C54202C09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573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60246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2664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8340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4379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913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03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1808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686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32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- 2020-07-07 10:05:33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Bagi yang gemarkan rasa dan aroma bawang, anda mesti cuba resipi sandwic ini.​
​#ResipiButtercup​
​Sandwic Bawang Buttercup​
​Bahan-bahan:​
4 sudu besar Buttercup, suhu bilik​
8 keping roti​
½ biji bawang merah kecil, dipotong bulat​
Secubit garam laut​
Secubit lada hitam​
Sedikit parsley
Arahan:​
1. Potong roti dengan pemotong biskut berbentuk bulat. ​
2. Sapukan Buttercup pada semua permukaan roti dan letakkan kepingan bawang serta garam dan lada hitam. Tutup sandwic. ​
3. Panaskan kuali, masak sandwic kira-kira 2 minit untuk setiap bahagian.​
4. Hias dengan parsley dan hidang. ​
​Sumber: https://www.bonappetit.com/recipe/grilled-sweet-onion-and-butter-sandwich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2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3910D-2EC7-4A9D-A645-4BD8E8622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75109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438F3-7926-433A-AC2D-6AB5FBD8A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CB765-F61E-4B68-8A73-E0BBB28C8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900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70240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9849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498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074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565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06813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7635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783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8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- 2020-07-05 13:00:10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Ingin menambahkan antioksidan dalam ​sandwic anda atau anak-anak? Caranya adalah menggunakan madu.​
​#ResipiButtercup​
​Sandwic Madu Buttercup​
​Bahan-bahan:​
1 sudu kecil Buttercup​
1 keping roti​
2 sudu kecil madu​
1 keping keju​
Arahan:​
1. Sapukan Buttercup pada roti.​
2. Tambahkan madu ke atasnya.​
3. Lapiskan keju yang dipotong kecil dan hidang.​
Sumber: https://www.food.com/recipe/honey-and-cheese-sandwich-98369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8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97FAF-4E34-4CA9-A6B8-D06BE79CD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90798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593A-A471-4174-A5F4-BE1B5A86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A1986-A36A-4DCE-981B-EE7427E3A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707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72745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8560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7362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2620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2341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620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851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230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- 2020-07-03 10:29:08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Hanya 3 bahan diperlukan, sandwic keju ini boleh dibuat pada bila-bila masa anda idamkan.​
#ResipiButtercup​
Sandwic Keju Buttercup​
Bahan-bahan:​
½ cawan Buttercup​
6 keping roti​
28g blok keju cheddar​
​Arahan:​
1. Potong 6-8 keping keju nipis dari blok.​
2. Panaskan api dan letakkan Buttercup di atas kuali.​
3. Sapukan Buttercup pada satu permukaan roti dan letakkan bahagian tersebut di atas kuali.​
4. Letakkan kepingan keju ke atas permukaan roti dan tutup kuali untuk mencairkan keju.​
5. Apabila keju cair, letakkan sekeping roti di atasnya dan sapukan Buttercup kemudian terbalikkan sandwic untuk memasak bahagian satu lagi.​
6. Ulangi langkah dengan 4 keping roti yang lain.​
​Sumber: https://www.food.com/recipe/lightly-butter-fried-cheese-sandwich-250386#activity-feed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5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9DC1C-3AE8-4533-AD04-2A5FAA1A9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60050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54D72-B2D2-42EB-A420-362B7067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Buttercup Malaysia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6F405-5F00-4689-9250-AF61F7D74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651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28837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3113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5680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9900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020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0022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7015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2807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7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Buttercup Malaysia - 2020-07-01 10:26:46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Siapa penggemar sandwic di sini?​
Untuk mengelakkan sandwic anda lembap, sapukan Buttercup hingga ke tepi roti. ​
Selain itu, gunakan bahan yang basah seperti tomato secara berasingan iaitu betul-betul sebelum disajikan.​
Nantikan semua resipi sandwic daripada Buttercup yang mudah disediakan dan pelbagai. Selamat mencuba!​
#TipButtercup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70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92998-5CC5-46D5-AC10-B1320960E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92807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94159-663E-4D41-8CC0-746547A75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FFF1F-841B-4423-B0C2-85E89BEC1D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094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741A7-31DE-46A9-9955-5719BDC23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6207D-A2AF-4F48-9B6B-23057FBDA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1990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41B1A-DAEB-4053-9635-92B5D7A7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FAABE1-C21B-4963-B170-83FA6C2B3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373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E7F11-5CFE-440D-B99D-D158CD718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B41B5-C870-4E88-BCB6-DF746F25D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559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1186</Words>
  <Application>Microsoft Office PowerPoint</Application>
  <PresentationFormat>On-screen Show (4:3)</PresentationFormat>
  <Paragraphs>514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MASTER TEMPLATE</vt:lpstr>
      <vt:lpstr>Facebook Key Metrics Table | Buttercup Malaysia</vt:lpstr>
      <vt:lpstr>Facebook Reach | Buttercup Malaysia</vt:lpstr>
      <vt:lpstr>Facebook Engaged Users | Buttercup Malaysia</vt:lpstr>
      <vt:lpstr>Facebook Average Reactions Per Post | Buttercup Malaysia</vt:lpstr>
      <vt:lpstr>Facebook Interactions Distribution | Buttercup Malaysia</vt:lpstr>
      <vt:lpstr>Facebook Interaction Rate By Weekday | Buttercup Malaysia</vt:lpstr>
      <vt:lpstr>Facebook (FB) Custom Own Posts Table (new) | Buttercup Malaysia - 1 of 6</vt:lpstr>
      <vt:lpstr>Facebook (FB) Custom Own Posts Table (new) | Buttercup Malaysia - 2 of 6</vt:lpstr>
      <vt:lpstr>Facebook (FB) Custom Own Posts Table (new) | Buttercup Malaysia - 3 of 6</vt:lpstr>
      <vt:lpstr>Facebook (FB) Custom Own Posts Table (new) | Buttercup Malaysia - 4 of 6</vt:lpstr>
      <vt:lpstr>Facebook (FB) Custom Own Posts Table (new) | Buttercup Malaysia - 5 of 6</vt:lpstr>
      <vt:lpstr>Facebook (FB) Custom Own Posts Table (new) | Buttercup Malaysia - 6 of 6</vt:lpstr>
      <vt:lpstr>Facebook Fan Demographics | Buttercup Malaysia</vt:lpstr>
      <vt:lpstr>Facebook Interaction Rate | Buttercup Malaysia</vt:lpstr>
      <vt:lpstr>Facebook Fans Total | Buttercup Malaysia</vt:lpstr>
      <vt:lpstr>Facebook Page Views | Buttercup Malaysia</vt:lpstr>
      <vt:lpstr>Facebook Fans By City Table | Buttercup Malaysia - 1 of 3</vt:lpstr>
      <vt:lpstr>Facebook Fans By City Table | Buttercup Malaysia - 2 of 3</vt:lpstr>
      <vt:lpstr>Facebook Fans By City Table | Buttercup Malaysia - 3 of 3</vt:lpstr>
      <vt:lpstr>Facebook Total Engagements over Time (monthly) | Buttercup Malaysia</vt:lpstr>
      <vt:lpstr>Facebook Own Posts Table | Buttercup Malaysia - 1 of 16</vt:lpstr>
      <vt:lpstr>Facebook Own Posts Table | Buttercup Malaysia - 2 of 16</vt:lpstr>
      <vt:lpstr>Facebook Own Posts Table | Buttercup Malaysia - 3 of 16</vt:lpstr>
      <vt:lpstr>Facebook Own Posts Table | Buttercup Malaysia - 4 of 16</vt:lpstr>
      <vt:lpstr>Facebook Own Posts Table | Buttercup Malaysia - 5 of 16</vt:lpstr>
      <vt:lpstr>Facebook Own Posts Table | Buttercup Malaysia - 6 of 16</vt:lpstr>
      <vt:lpstr>Facebook Own Posts Table | Buttercup Malaysia - 7 of 16</vt:lpstr>
      <vt:lpstr>Facebook Own Posts Table | Buttercup Malaysia - 8 of 16</vt:lpstr>
      <vt:lpstr>Facebook Own Posts Table | Buttercup Malaysia - 9 of 16</vt:lpstr>
      <vt:lpstr>Facebook Own Posts Table | Buttercup Malaysia - 10 of 16</vt:lpstr>
      <vt:lpstr>Facebook Own Posts Table | Buttercup Malaysia - 11 of 16</vt:lpstr>
      <vt:lpstr>Facebook Own Posts Table | Buttercup Malaysia - 12 of 16</vt:lpstr>
      <vt:lpstr>Facebook Own Posts Table | Buttercup Malaysia - 13 of 16</vt:lpstr>
      <vt:lpstr>Facebook Own Posts Table | Buttercup Malaysia - 14 of 16</vt:lpstr>
      <vt:lpstr>Facebook Own Posts Table | Buttercup Malaysia - 15 of 16</vt:lpstr>
      <vt:lpstr>Facebook Own Posts Table | Buttercup Malaysia - 16 of 16</vt:lpstr>
      <vt:lpstr>Facebook Custom Reach (Collumn Chart) | Buttercup Malaysia</vt:lpstr>
      <vt:lpstr>Facebook Total Engagements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2020-08-14T02:57:33Z</dcterms:created>
  <dcterms:modified xsi:type="dcterms:W3CDTF">2020-08-14T02:58:18Z</dcterms:modified>
</cp:coreProperties>
</file>