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Restored Likes from Reactivated Accounts</c:v>
                </c:pt>
                <c:pt idx="1">
                  <c:v>Your Page</c:v>
                </c:pt>
                <c:pt idx="2">
                  <c:v>Page Suggestions</c:v>
                </c:pt>
                <c:pt idx="3">
                  <c:v>Search</c:v>
                </c:pt>
                <c:pt idx="4">
                  <c:v>Other</c:v>
                </c:pt>
                <c:pt idx="5">
                  <c:v>News Feed</c:v>
                </c:pt>
                <c:pt idx="6">
                  <c:v>Unlikes from Page, Posts, or News Feed</c:v>
                </c:pt>
                <c:pt idx="7">
                  <c:v>Suspicious Account Removals</c:v>
                </c:pt>
                <c:pt idx="8">
                  <c:v>Deactivated or Memorialized Account Removals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118</c:v>
                </c:pt>
                <c:pt idx="1">
                  <c:v>94</c:v>
                </c:pt>
                <c:pt idx="2">
                  <c:v>40</c:v>
                </c:pt>
                <c:pt idx="3">
                  <c:v>33</c:v>
                </c:pt>
                <c:pt idx="4">
                  <c:v>11</c:v>
                </c:pt>
                <c:pt idx="5">
                  <c:v>6</c:v>
                </c:pt>
                <c:pt idx="6">
                  <c:v>-56</c:v>
                </c:pt>
                <c:pt idx="7">
                  <c:v>-90</c:v>
                </c:pt>
                <c:pt idx="8">
                  <c:v>-231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05-4AA6-87C6-B6B80BE7F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842184"/>
        <c:axId val="291843496"/>
      </c:barChart>
      <c:catAx>
        <c:axId val="29184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43496"/>
        <c:crosses val="autoZero"/>
        <c:auto val="1"/>
        <c:lblAlgn val="ctr"/>
        <c:lblOffset val="100"/>
        <c:noMultiLvlLbl val="0"/>
      </c:catAx>
      <c:valAx>
        <c:axId val="29184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4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362</c:v>
                </c:pt>
                <c:pt idx="1">
                  <c:v>27</c:v>
                </c:pt>
                <c:pt idx="2">
                  <c:v>0</c:v>
                </c:pt>
                <c:pt idx="3">
                  <c:v>0</c:v>
                </c:pt>
                <c:pt idx="4">
                  <c:v>15</c:v>
                </c:pt>
                <c:pt idx="5">
                  <c:v>0</c:v>
                </c:pt>
                <c:pt idx="6">
                  <c:v>7</c:v>
                </c:pt>
                <c:pt idx="7">
                  <c:v>0</c:v>
                </c:pt>
                <c:pt idx="8">
                  <c:v>20</c:v>
                </c:pt>
                <c:pt idx="9">
                  <c:v>0</c:v>
                </c:pt>
                <c:pt idx="10">
                  <c:v>63</c:v>
                </c:pt>
                <c:pt idx="11">
                  <c:v>0</c:v>
                </c:pt>
                <c:pt idx="12">
                  <c:v>0</c:v>
                </c:pt>
                <c:pt idx="13">
                  <c:v>22</c:v>
                </c:pt>
                <c:pt idx="14">
                  <c:v>30</c:v>
                </c:pt>
                <c:pt idx="15">
                  <c:v>23</c:v>
                </c:pt>
                <c:pt idx="16">
                  <c:v>37</c:v>
                </c:pt>
                <c:pt idx="17">
                  <c:v>13</c:v>
                </c:pt>
                <c:pt idx="18">
                  <c:v>16</c:v>
                </c:pt>
                <c:pt idx="19">
                  <c:v>179</c:v>
                </c:pt>
                <c:pt idx="20">
                  <c:v>0</c:v>
                </c:pt>
                <c:pt idx="21">
                  <c:v>16</c:v>
                </c:pt>
                <c:pt idx="22">
                  <c:v>0</c:v>
                </c:pt>
                <c:pt idx="23">
                  <c:v>77</c:v>
                </c:pt>
                <c:pt idx="24">
                  <c:v>0</c:v>
                </c:pt>
                <c:pt idx="25">
                  <c:v>21</c:v>
                </c:pt>
                <c:pt idx="26">
                  <c:v>26</c:v>
                </c:pt>
                <c:pt idx="27">
                  <c:v>0</c:v>
                </c:pt>
                <c:pt idx="28">
                  <c:v>13</c:v>
                </c:pt>
                <c:pt idx="29">
                  <c:v>0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5D-4573-AEBB-2AE95D8451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976744"/>
        <c:axId val="291844480"/>
      </c:lineChart>
      <c:dateAx>
        <c:axId val="29797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44480"/>
        <c:crosses val="autoZero"/>
        <c:auto val="1"/>
        <c:lblOffset val="100"/>
        <c:baseTimeUnit val="days"/>
      </c:dateAx>
      <c:valAx>
        <c:axId val="29184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97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575</c:v>
                </c:pt>
                <c:pt idx="1">
                  <c:v>29635</c:v>
                </c:pt>
                <c:pt idx="2">
                  <c:v>49966</c:v>
                </c:pt>
                <c:pt idx="3">
                  <c:v>21342</c:v>
                </c:pt>
                <c:pt idx="4">
                  <c:v>6007</c:v>
                </c:pt>
                <c:pt idx="5">
                  <c:v>375</c:v>
                </c:pt>
                <c:pt idx="6">
                  <c:v>389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4E-46D5-AF7B-88B1FC44AE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1384</c:v>
                </c:pt>
                <c:pt idx="1">
                  <c:v>43181</c:v>
                </c:pt>
                <c:pt idx="2">
                  <c:v>68097</c:v>
                </c:pt>
                <c:pt idx="3">
                  <c:v>33434</c:v>
                </c:pt>
                <c:pt idx="4">
                  <c:v>9960</c:v>
                </c:pt>
                <c:pt idx="5">
                  <c:v>521</c:v>
                </c:pt>
                <c:pt idx="6">
                  <c:v>468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64E-46D5-AF7B-88B1FC44AE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0001704"/>
        <c:axId val="250002032"/>
      </c:barChart>
      <c:catAx>
        <c:axId val="25000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02032"/>
        <c:crosses val="autoZero"/>
        <c:auto val="1"/>
        <c:lblAlgn val="ctr"/>
        <c:lblOffset val="100"/>
        <c:noMultiLvlLbl val="0"/>
      </c:catAx>
      <c:valAx>
        <c:axId val="25000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0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9.6588244305529907E-3</c:v>
                </c:pt>
                <c:pt idx="1">
                  <c:v>5.8646576975236203E-2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12-4103-8A83-BB4142811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7617472"/>
        <c:axId val="297624360"/>
      </c:barChart>
      <c:catAx>
        <c:axId val="297617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24360"/>
        <c:crosses val="autoZero"/>
        <c:auto val="1"/>
        <c:lblAlgn val="ctr"/>
        <c:lblOffset val="100"/>
        <c:noMultiLvlLbl val="0"/>
      </c:catAx>
      <c:valAx>
        <c:axId val="29762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617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93-4359-82E6-EFAB9F61ED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93-4359-82E6-EFAB9F61ED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93-4359-82E6-EFAB9F61ED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93-4359-82E6-EFAB9F61ED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093-4359-82E6-EFAB9F61ED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093-4359-82E6-EFAB9F61EDD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093-4359-82E6-EFAB9F61EDD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093-4359-82E6-EFAB9F61E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999120"/>
        <c:axId val="354000760"/>
      </c:barChart>
      <c:catAx>
        <c:axId val="35399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00760"/>
        <c:crosses val="autoZero"/>
        <c:auto val="1"/>
        <c:lblAlgn val="ctr"/>
        <c:lblOffset val="100"/>
        <c:noMultiLvlLbl val="0"/>
      </c:catAx>
      <c:valAx>
        <c:axId val="35400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99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38018</c:v>
                </c:pt>
                <c:pt idx="1">
                  <c:v>84595</c:v>
                </c:pt>
                <c:pt idx="2">
                  <c:v>83226</c:v>
                </c:pt>
                <c:pt idx="3">
                  <c:v>87944</c:v>
                </c:pt>
                <c:pt idx="4">
                  <c:v>86972</c:v>
                </c:pt>
                <c:pt idx="5">
                  <c:v>77475</c:v>
                </c:pt>
                <c:pt idx="6">
                  <c:v>78114</c:v>
                </c:pt>
                <c:pt idx="7">
                  <c:v>80716</c:v>
                </c:pt>
                <c:pt idx="8">
                  <c:v>70627</c:v>
                </c:pt>
                <c:pt idx="9">
                  <c:v>77512</c:v>
                </c:pt>
                <c:pt idx="10">
                  <c:v>85918</c:v>
                </c:pt>
                <c:pt idx="11">
                  <c:v>154529</c:v>
                </c:pt>
                <c:pt idx="12">
                  <c:v>79124</c:v>
                </c:pt>
                <c:pt idx="13">
                  <c:v>70027</c:v>
                </c:pt>
                <c:pt idx="14">
                  <c:v>77538</c:v>
                </c:pt>
                <c:pt idx="15">
                  <c:v>73581</c:v>
                </c:pt>
                <c:pt idx="16">
                  <c:v>75332</c:v>
                </c:pt>
                <c:pt idx="17">
                  <c:v>75459</c:v>
                </c:pt>
                <c:pt idx="18">
                  <c:v>80235</c:v>
                </c:pt>
                <c:pt idx="19">
                  <c:v>71971</c:v>
                </c:pt>
                <c:pt idx="20">
                  <c:v>77273</c:v>
                </c:pt>
                <c:pt idx="21">
                  <c:v>158107</c:v>
                </c:pt>
                <c:pt idx="22">
                  <c:v>173658</c:v>
                </c:pt>
                <c:pt idx="23">
                  <c:v>188130</c:v>
                </c:pt>
                <c:pt idx="24">
                  <c:v>198408</c:v>
                </c:pt>
                <c:pt idx="25">
                  <c:v>149304</c:v>
                </c:pt>
                <c:pt idx="26">
                  <c:v>133413</c:v>
                </c:pt>
                <c:pt idx="27">
                  <c:v>125713</c:v>
                </c:pt>
                <c:pt idx="28">
                  <c:v>141174</c:v>
                </c:pt>
                <c:pt idx="29">
                  <c:v>140509</c:v>
                </c:pt>
                <c:pt idx="30">
                  <c:v>54570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77-45DB-B5C2-FF9CE9A7AD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005024"/>
        <c:axId val="354006008"/>
      </c:lineChart>
      <c:dateAx>
        <c:axId val="354005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06008"/>
        <c:crosses val="autoZero"/>
        <c:auto val="1"/>
        <c:lblOffset val="100"/>
        <c:baseTimeUnit val="days"/>
      </c:dateAx>
      <c:valAx>
        <c:axId val="354006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00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8/12/2020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572FD-8FEF-4A7E-9EC3-03B799C9872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F28A66-D5FE-4EEC-A763-C991861F7FB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1070289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3B84D-AC6C-4237-9120-D0D24DB08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Chili's Social Media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A9638-62EC-4CF7-AE25-C90C3DA8EB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0077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691748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668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101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8332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9613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083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2407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5998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9863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3670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302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4884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695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7052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3734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221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222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713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561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5784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787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624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603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933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25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86CF5-0D6F-429E-962A-A0C6D1C943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609291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12D2F-09E2-404D-BF1E-C9AC49B64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BD7FE7-20F1-4049-9F4C-A00587D1A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4781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10226-922E-4D61-B1DC-B7E4392595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5A47F-EF29-44A9-8B4D-69C052E8A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84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ADB15-AB10-462D-8299-D638EBE1A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59559F-F535-4ACB-BB9B-79773272DF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056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31062-CE31-466F-BA08-3E2E38342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EB76E-D8B7-4694-AAAE-EA1C21A54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741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F5698-13D7-44F2-A1FF-CB89F2F71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FF455-D0C4-43D4-86E5-913483D160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1994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ABA82-375D-4C0C-A89C-AD7A71C2E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2088B-F80D-4956-8A7A-2477E42B4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582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01D36-EE12-4CFB-A373-BECADD7E8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30BCA9-90DB-4874-9393-8A85B7F9B7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8194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66B0F-9994-4405-B601-517B4067C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7B265B-038A-41CF-A831-0B89D1730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656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68661-BEE3-4F8C-A9B1-30787B1FF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Social Media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2E101-5EC1-4BBE-A86E-0A7B659297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289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941759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541821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65175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3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54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460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66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548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Mertajam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245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87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403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8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883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CFAF6-8EA3-4D22-8241-8B5450B33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9593300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6F909-DA7A-477C-BB08-887727983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Social Media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6D3E8-7D2C-4EDA-A6B3-DB10A4B2E3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8086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51753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07529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14273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43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07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26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44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32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4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84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812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00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27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5213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47114-077B-4189-AD5A-F3DC99C53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305544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FE588-3EFF-4115-A35C-D6E8AB786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Social Media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8C377F-20EB-4D69-86DE-AD91231745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92542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444039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395865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73887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06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39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999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577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32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88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A1E77B-4248-4C3C-86F5-DA99D9B75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926730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F6D96-8D4A-48CC-ADF5-FBA2AD90A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8CFC89-B90B-4CDE-BF93-DC0C40E760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5370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6BD28-2766-484F-8D98-AE38D44AF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0C688-FC17-4DDD-9F14-91217B03A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1844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EBDE4-4C9F-4B03-B76F-3968CA969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Chili's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7C75B1-3A2A-411A-8C89-3F63F435F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951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5C6B17-679E-4174-B35D-0A586851F3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3A063-5CDA-4BA0-8D9B-0A95F6DA3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95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02168-433D-4B47-A5F4-E928B5FFB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F5A6B1-54E4-4062-BB37-5A3B291F0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029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7808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9380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381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2000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067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6368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5718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431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2531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5595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4995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1639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9316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6541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9365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6840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1064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9148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9356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2109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3288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8859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1766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01459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1676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103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7988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051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462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1540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8598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27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5B85B7-B018-4360-8979-2CA8199B8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422419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8FAD3-215D-4E23-B2D8-5B836BA5A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17997-216D-4E74-833F-EF50C976E8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034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962145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48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6175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5407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8180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99044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3311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7787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5113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790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5004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7053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6167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4690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616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4785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0543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2026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7207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4881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60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9129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674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9695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3059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1802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9706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43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3161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8407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0873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73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- 2020-07-31 09:57:02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All Muslim Friends, Chili's would like to wish all of you Happy Eid al-Adha. Have a blessed and joyful holiday with your loved ones. Stay safe as we celebrate raya together.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https://scontent-iad3-1.xx.fbcdn.net/v/t1.0-9/116704236_3190405667693817_3294673416535444740_n.jpg?_nc_cat=102&amp;_nc_sid=2d5d41&amp;_nc_ohc=EvO2kfFEu5kAX86TaQn&amp;_nc_ht=scontent-iad3-1.xx&amp;oh=5261e1de0ac09303cae96217727c0d59&amp;oe=5F58FD9B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521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7EFDE0-CE95-4DD8-9662-C461028505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866606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F3519-D15E-4F44-81B9-F81CE68D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3787A0-B7D9-4FC1-8CD6-C8C5C730B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2452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47315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914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3511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367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714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044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3379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1670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4488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0480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1193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4986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670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7057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0169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7501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0643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532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240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481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018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6016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41499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9206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3260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3202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7890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0497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645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291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6537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2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- 2020-07-29 10:00:56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heard you want more chicken burgers and we can’t wait for you to give Cali Chicky Caesar Burger a try! 
Get your hands on the juicy grilled chicken on a brioche bun, topped with creamy garlic dressing, and layered with crisp romaine, tomato, crispy onion, and citrus balsamic vinaigrette. 
Available for a limited time only, check out our AOTB menu today! http://chilis.com.my/art-of-the-burger-new/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https://scontent-iad3-1.xx.fbcdn.net/v/t1.0-9/109979110_3164924616908589_8556068808131807866_n.png?_nc_cat=107&amp;_nc_sid=8024bb&amp;_nc_ohc=bDIrSqj5ZrgAX8b9pye&amp;_nc_ht=scontent-iad3-1.xx&amp;oh=c6b858b3b66aed8a5b4e72288a5c5573&amp;oe=5F574C00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840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9EF83-2060-48BC-BBFF-FE83B6F503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590953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FA38E-49C0-49F6-BCF8-349AD8255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8577B3-6CB7-48EC-8F88-265833FB3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900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98620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124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97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4168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1301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5949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3542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631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8361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2845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652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530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5714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5909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8549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5185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160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9484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5312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1240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244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8442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3096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11459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531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2171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762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917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8035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5507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742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663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- 2020-07-27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combination though... 🤤🤤🤤
Come by to any Chili’s store near you today to give this beauty a try!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Outlet: http://chilis.com.my/outlets/
**Available for dine-in and delivery via Foodpanda, DeliverEat and Grabfood.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105632485_3108442209223497_8236915139553826413_n.png?_nc_cat=109&amp;_nc_sid=8024bb&amp;_nc_ohc=vX8BQhg435UAX_TIqdn&amp;_nc_oc=AQnEsMuPOJ0QafYkBQ-1PrxjgmSIaAVrEwPzAniz3tWh9vAEzfH8y-vWnLkCxWgM32I&amp;_nc_ht=scontent-iad3-1.xx&amp;oh=5e096920ccdd4e931b160fe74193ac0f&amp;oe=5F57494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66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7AE40-3E83-4EE3-A503-1A7A0C319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324410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D0370-DF8C-40A5-8254-C36A36279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1F49E6-00FB-46F3-B7BF-E86090E238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8102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64929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5501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091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4233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93614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5438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02230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1712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1215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0059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0087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7907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448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989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8446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2981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680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705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0586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872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0837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2684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42001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6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1016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660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838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5535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8897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0975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095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278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- 2020-07-26 10:00:47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Yes, it is what you think it is. 
For a limited time only, dine for 3 with 1 starter and 3 Entreés and enjoy *RM 28.00 per pax!
*Only available at selected outlet. Drop by and check it out today! 
Match Deals Menu:  http://chilis.com.my/match-deals/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https://scontent-iad3-1.xx.fbcdn.net/v/t1.0-9/105943689_3108440622556989_5398547481680690034_n.png?_nc_cat=108&amp;_nc_sid=8024bb&amp;_nc_ohc=NKrBDIeRb-UAX-LawLh&amp;_nc_ht=scontent-iad3-1.xx&amp;oh=4dbb852eea029b8b9173f86182c88cf0&amp;oe=5F5A09F5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3.2148 %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137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93669-9EA9-4FF5-B5DF-CE46CFDE7B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148628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0DD50-9492-41E6-ABD9-43A670D3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9F9D5-EF28-4362-A4BE-BCBFD101C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585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58887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1006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1789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7278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1164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7351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6377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8727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7707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3369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222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7683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43007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6829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1881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630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891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7075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3169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4068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8416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5479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0197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438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5489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0239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0640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6384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3810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8094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8395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1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- 2020-07-24 10:00:56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Malibu’s calling!
Find yourself munching on a large piece of grilled chicken, ginger guacamole, spring mix, melted Swiss cheese, roasted green pepper relish, tomato, and cilantro aioli in a go!
Yes, that’s Malibu Chicken burger for you.
Check out our AOTB menu today! http://chilis.com.my/art-of-the-burger-new/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https://scontent-iad3-1.xx.fbcdn.net/v/t1.0-9/113347876_3164920286909022_2916953549689848816_n.png?_nc_cat=101&amp;_nc_sid=8024bb&amp;_nc_ohc=gnE6O_JBE18AX_hwp76&amp;_nc_ht=scontent-iad3-1.xx&amp;oh=dff5e6a7b88a6987503d52eea19fbf40&amp;oe=5F58B43E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5341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B7913-9618-4066-80EA-7877FE816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900236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E7F6E-D25C-45D0-9925-C48359563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214598-AFE2-4753-B201-B129DC11B4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1064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11962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0669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2381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83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3519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8096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8361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713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0936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661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730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6110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7650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155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4432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67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393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207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6353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1673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5623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9196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325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750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6330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8777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052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492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1801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990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861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- 2020-07-22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Glad to have your Chili’s cravings fixed @hdytihrsma! We hope to see you soon!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https://scontent-iad3-1.xx.fbcdn.net/v/t1.0-9/105905385_3108438389223879_8976094615340123555_n.png?_nc_cat=101&amp;_nc_sid=8024bb&amp;_nc_ohc=kbfPw4slL4EAX8t4nCA&amp;_nc_ht=scontent-iad3-1.xx&amp;oh=f15dd10bd31ef0ba69a48341ea8e9e79&amp;oe=5F56BEC7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731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1B19C-9E57-4659-BAAC-B818FAE01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504886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8A8740-D1BB-4AEF-8175-E8B918A5B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BDF2A9-F51F-440D-9D80-C5A2B70523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6698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764718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6901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2883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9989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4659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012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1593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9075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2360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5374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8902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2262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49157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2502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072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0297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71923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5086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4506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66743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1343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1112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1602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8373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30704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9349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0934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6846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6255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115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255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284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- 2020-07-20 14:56:42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Most requested Art Of The Burger Menu is BACK!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Head over to a Chili’s outlet near you today and let us know which of these 6 creation is your favorite!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**Available for a limited time only.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AOTB Menu: http://chilis.com.my/art-of-the-burger-new/
Outlet: http://chilis.com.my/outlets/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108177335_2697881033817390_5966366239329151220_n.jpg?_nc_cat=102&amp;_nc_sid=ad6a45&amp;_nc_ohc=xizQ51346moAX-jwBZP&amp;_nc_oc=AQlsuZ59FCuTKeXk_LmlwLQ8MJVqelCZ2zHFwnxI6SIYQ4aJWHjoZr_bCH6Sy7Lr_Z0&amp;_nc_ht=scontent-iad3-1.xx&amp;oh=377b1efa2d74f1c5f0903014828a2ecd&amp;oe=5F59B76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190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D85D8-D8E4-40A5-B5E5-D43FBC21D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023824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56C27-30A5-4FC9-A2FC-4DB8F9C41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155F2-6A20-4D69-8A1A-CCF7BCDB1E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8346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73586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1900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6930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820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15037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1774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2488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1746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6141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9802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055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9664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980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8852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5983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7894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22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3220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176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8128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38849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715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30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4172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0398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6160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687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674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588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8804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458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- 2020-07-20 10:14:22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https://scontent-iad3-1.xx.fbcdn.net/v/t1.0-9/s720x720/113704540_3159315170802867_2900330688203537821_o.png?_nc_cat=106&amp;_nc_sid=dd9801&amp;_nc_ohc=JxdmF5z0TloAX8AoaFZ&amp;_nc_ht=scontent-iad3-1.xx&amp;oh=8337efb2a63feb56b33f9515ed56d4cd&amp;oe=5F396A8C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07/20/2020 14:15:50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407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A528D-09C4-46D0-9F24-491DF1D9A3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353922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504C8-79DE-4D06-8E9B-472701D1C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A0FE1F-E348-4E6E-8629-7869209C44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921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9670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969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071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2744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5206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3615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34125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9615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9845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2306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5776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523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3211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7226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0632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7061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270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186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4443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482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6786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119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6638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88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46199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3865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6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5430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1716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1705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4638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220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- 2020-07-19 12:00:13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*psst* 
July 20th
You’re welcome😉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https://scontent-iad3-1.xx.fbcdn.net/v/t15.5256-10/107600018_915468415629796_5746929537548590842_n.jpg?_nc_cat=105&amp;_nc_sid=ad6a45&amp;_nc_ohc=0yCSBUL29lMAX_m9d3R&amp;_nc_ht=scontent-iad3-1.xx&amp;oh=2f4c1497541085cabbd6341b3452fcbe&amp;oe=5F579AE3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117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7E8C7-7A9C-44DF-8445-55E906EB9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5942564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0C471-2CAC-40A1-A9A8-569AB5BC3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E386CE-5315-4497-BAE3-9BFC9E232C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4379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78210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1424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012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9263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9359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9815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1511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8259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9704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3899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19377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235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2162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741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7361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871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6422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822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3102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650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215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969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096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303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6646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79963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826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987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78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5923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0899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47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- 2020-07-18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Eyes on the prize. 
Thank you @ahmad_raimi for the love and support!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https://scontent-iad3-1.xx.fbcdn.net/v/t1.0-9/105700817_3108436455890739_8828872767201412466_n.png?_nc_cat=106&amp;_nc_sid=8024bb&amp;_nc_ohc=3BXPkK3EYgAAX8RgPMo&amp;_nc_ht=scontent-iad3-1.xx&amp;oh=dd40e6fca55f4e71e854ce81a20dfd1e&amp;oe=5F5932E6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896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8F738-ADF8-4B78-8E04-47485F1997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5029444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EE7AE-6D7D-4ACC-B7ED-08A11E061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D2279A-7A08-4CCC-830E-1463A75B5B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848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867759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0581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597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075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0071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836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495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069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75815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1099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1600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4572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02548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2696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5581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60767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0957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42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5275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3694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03403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3216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2286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9402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918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2271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22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64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2824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133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998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64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- 2020-07-17 11:55:42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😎😎😎😎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https://scontent-iad3-1.xx.fbcdn.net/v/t1.0-9/109532149_3150783924989325_5950656939019065634_n.png?_nc_cat=108&amp;_nc_sid=8024bb&amp;_nc_ohc=wDGYSC1ttToAX-Q4VkI&amp;_nc_ht=scontent-iad3-1.xx&amp;oh=8df9c4b4c72de1c5137d9d52d15dbe29&amp;oe=5F57BCF7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78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53C13-AA40-4DDD-BA02-C37CD2589D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797922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BCDAA-C2F4-4691-A392-6515021998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79C1A-CC41-485F-8863-3B1F9CB5EA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889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37433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6059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13219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7264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2288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6755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712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7867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0622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975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55943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5162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7720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5574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8724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9978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305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5323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305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1560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4487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1549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162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6736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292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13751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656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7020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552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6788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6061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40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- 2020-07-16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Seal the special deal with our Match Deals menu today! Click on the link below to check out how you can save with a buddy or as a group! http://chilis.com.my/match-deals/
* Only available at Chili’s Penang, Chili’s Sunway Putra Mall, Chili’s Kiara 163 Retail Park, Chili’s Paradigm, Chili’s Jaya &amp; Chili’s Sunway Velocity Mall.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https://scontent-iad3-1.xx.fbcdn.net/v/t1.0-9/83395719_3108435149224203_8418300270697304115_n.png?_nc_cat=109&amp;_nc_sid=8024bb&amp;_nc_ohc=B2Zi5lx2mGIAX9C2FXl&amp;_nc_ht=scontent-iad3-1.xx&amp;oh=9a594e08628d04b9f4974bfff7f3a408&amp;oe=5F56F48D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019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82605-2798-4B46-B61C-88292A53F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9737043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5113F3-358B-4DCB-84D3-8D92DD862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DCAD29-367F-4F95-A973-1B6AC002B6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0064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80151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134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606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3728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9011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260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821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71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0524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667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30955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0507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2343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606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3549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324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7057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4733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5318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9153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7000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877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8629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126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4567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4227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9464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4076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3058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0105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654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07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- 2020-07-15 10:00:44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Congratulations Wei Cheng! You are our lucky Guest Experience Measurement (GEM) winner for January 2020! 
Get those feedback submitted and you may just be our next lucky winner!🥳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https://scontent-iad3-1.xx.fbcdn.net/v/t1.0-9/107524993_3143256932408691_5842631623553359694_n.png?_nc_cat=111&amp;_nc_sid=8024bb&amp;_nc_ohc=Zs5I4XxFFZYAX8BU6L6&amp;_nc_ht=scontent-iad3-1.xx&amp;oh=353aa7f3fe009570046818fb7582e6e7&amp;oe=5F56921E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016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C2DE7-5680-4F49-92E6-7ED200559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4841677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D39E1-C67C-4E8D-AD7B-D0C2772BD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3DF3FA-A55C-4F58-A452-D274F50A9F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7782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35648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5361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1525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5881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362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2075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52338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9348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0161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5156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3145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7519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4181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488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57070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321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3466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510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311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64436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8707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64492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460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7567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3830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4868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1278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2292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8034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4115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0882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274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- 2020-07-14 09:00:46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to the office yet? Stay in and let us take care of your lunch plans! 
Available for dine-in and delivery via Foodpanda, DeliverEat and Grabfood. Order them today!  http://chilis.com.my/order-online/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https://scontent-iad3-1.xx.fbcdn.net/v/t1.0-9/80186021_3108432659224452_5608636935387362762_n.png?_nc_cat=111&amp;_nc_sid=8024bb&amp;_nc_ohc=csEuqsRoy7cAX_vnina&amp;_nc_ht=scontent-iad3-1.xx&amp;oh=cadd9ea383a68c6e4746fca47337ac30&amp;oe=5F5806D6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08/12/2020 02:14:33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1.7774 %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341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419074-8BBE-427D-9806-151308963A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938730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F3E77-97C1-44B2-B919-3C2C65F65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F14A3E-DBDD-4642-B40F-1D1E60C25C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5433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29645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246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299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5570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1343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6595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7331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3283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5710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3716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8577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3745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198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2013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1112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108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397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75357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2224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2062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390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13464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6266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8950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575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7078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4865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96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3200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7051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4022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15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- 2020-07-11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Don’t miss out on this great deal!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&gt; Choose 1 starter and 2 Entreés for RM32.50 per pax 
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OR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&gt; Choose 1 starter and 3 Entreés for RM28.00 per pax
*Exclusively for selected outlets only. Menu link: http://chilis.com.my/match-deals/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https://scontent-iad3-1.xx.fbcdn.net/v/t15.5256-10/80063721_276811310095198_5035873581297888241_n.jpg?_nc_cat=101&amp;_nc_sid=ad6a45&amp;_nc_ohc=OGqMdiSY7LsAX_WEDpV&amp;_nc_ht=scontent-iad3-1.xx&amp;oh=f46d7bbd51a2b70cc16b4fbe67171f58&amp;oe=5F54A6AF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08/10/2020 08:15:16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261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F8F1B-230F-4460-B19B-5D1750CE8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4518091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5AF86-C11A-4BE1-9CC3-FED2428F7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D8AC32-FBB7-4DE2-9BDA-47D4B6B36E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6656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75078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37666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7980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463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3978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6688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9496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1645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4067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4588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96111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7522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5460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4510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0156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1409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4902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815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6544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017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032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98113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964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3823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0165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6283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1798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4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5756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7537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7156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246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- 2020-07-09 10:00:46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feeling when you food arrives. 
Thank you @btrsyqstn for dropping by! See you soon! &lt;3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https://scontent-iad3-1.xx.fbcdn.net/v/t1.0-9/81924772_3108420102559041_3467433942724027339_n.png?_nc_cat=108&amp;_nc_sid=8024bb&amp;_nc_ohc=zgz81fbHosQAX99IGys&amp;_nc_ht=scontent-iad3-1.xx&amp;oh=759acf877727050d6a765aec212ef8e7&amp;oe=5F53A3DA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08/08/2020 08:15:13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54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538B4-707E-481C-A35B-301C1B98F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19793862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A4E58-A179-4264-8B74-C9520DC7C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8E0A85-37C9-4246-839F-3A2B55F1C2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7776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880418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4425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576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8622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95570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6423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99981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018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5644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9564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092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0036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31328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926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603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5379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1143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2712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1948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3885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5413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2874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4311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479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8670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6939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8240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0180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7359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674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7663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74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- 2020-07-07 10:00:00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https://scontent-iad3-1.xx.fbcdn.net/v/t15.13418-10/103910521_333932284259736_3581012092489774709_n.jpg?_nc_cat=108&amp;_nc_sid=ad6a45&amp;_nc_ohc=EkR0B4ADNDAAX-GXIYx&amp;_nc_ht=scontent-iad3-1.xx&amp;oh=88d224ad84e1d4b6b1d08e59acc0798a&amp;oe=5F528FCE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08/06/2020 08:15:28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256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0EE85-54FE-4472-A62F-BF56621F27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780846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EF631-40FA-4AF1-93C0-25EB76809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E5CCD0-916F-4459-9032-607CF2511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856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26620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30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766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0090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5582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506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91165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4550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8367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4596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4545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2183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9118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9669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767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5277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2637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3839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61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5521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147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4314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524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476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1568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39830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6411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4020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6341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182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599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06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- 2020-07-05 10:00:07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hearty meal! 😍Thank you @ashikin_hassan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Now available on Foodpanda, DeliverEat and Grabfood at all outlets. Grab yours today! 
Order Online: http://chilis.com.my/order-online/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https://scontent-iad3-1.xx.fbcdn.net/v/t1.0-9/103650789_3061788397222212_2520687524550935830_n.png?_nc_cat=110&amp;_nc_sid=8024bb&amp;_nc_ohc=qb-YLSd_YD4AX-PHBe_&amp;_nc_ht=scontent-iad3-1.xx&amp;oh=526eb5060b9f473b016419d8f02ae18d&amp;oe=5F4EA81E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08/04/2020 08:15:23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716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EE3D3-5C49-4DB3-92EC-0236328D7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7723371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D8D64-2BF0-4554-B427-27A2E5814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5A7F30-4B9F-4619-A44D-4C7DD5D06E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566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81323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2699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56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017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8069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8715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4423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3335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3833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32886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5619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12866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7923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2942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390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926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2698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61697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6801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0852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9088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8342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5176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8056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5657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829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4497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5851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2366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7991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733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9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- 2020-07-02 12:23:58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https://scontent-iad3-1.xx.fbcdn.net/v/t1.0-9/s720x720/83996544_2759312140803174_1940964921575473152_o.png?_nc_cat=100&amp;_nc_sid=dd9801&amp;_nc_ohc=aZHMwpw0B2QAX9-t2i8&amp;_nc_ht=scontent-iad3-1.xx&amp;oh=807779faf7243aa41a10fb8aabaa3a3d&amp;oe=5F22B7DB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07/02/2020 14:15:25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30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88F5EB-8312-45BE-8048-4E412A862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0111226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C97D2-012D-4DFE-94BA-3FBD98048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B46CA-502E-47E2-B8BF-CE7FCD8326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2536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7128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21616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3750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6033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278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228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9527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639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9165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02239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9159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1734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95464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9663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7649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7089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0750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7248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301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32014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44856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0973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64893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1888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31683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9934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241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8767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162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89649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0435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163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- 2020-07-02 12:22:50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[UPDATE: Chili's Outlet Operating Hours]
We're excited to welcome guests for dine-in until 10pm at ALL OUTLETS! We will be implementing strict SOPs and safety measures to ensure that everyone's wellbeing is our topmost priority. Meanwhile Curbside, To-Go, and Delivery are still available.
Don't forget to try out our Chili's Match Deals today to enjoy the best value!
#chilismy #staysafe #CozChilisCares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https://scontent-iad3-1.xx.fbcdn.net/v/t1.0-9/p720x720/106447645_3109701142430937_6385823714457850498_o.jpg?_nc_cat=102&amp;_nc_sid=8024bb&amp;_nc_ohc=5YyN8-hA0AoAX_z8D8W&amp;_nc_ht=scontent-iad3-1.xx&amp;_nc_tp=6&amp;oh=c287184667401fda9a103bb5e1dfa998&amp;oe=5F4A97FC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08/01/2020 02:15:15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448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F4542-18A7-43C7-BEC8-E7887EE35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2494301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CBC3E-77BE-4202-B118-8DF95879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Social Media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E9425F-2902-4069-831D-5E6F26475C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4941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1199514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810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0761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55055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26780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83066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24810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4733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833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3548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7751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7950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1166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419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886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4857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9066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07048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8662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8814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257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7595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987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9820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0701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0231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4452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0975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311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9327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251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60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- 2020-07-01 12:02:00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Back by popular demand, we’re excited to bring Chili’s Match Deals back throughout this month!   
For more info on this great deal, check out http://chilis.com.my/match-deals/. See you there!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https://scontent-iad3-1.xx.fbcdn.net/v/t15.5256-10/80063721_613219552732948_5480734236381582487_n.jpg?_nc_cat=111&amp;_nc_sid=ad6a45&amp;_nc_ohc=fC2-Y33A7DIAX-wYv3d&amp;_nc_ht=scontent-iad3-1.xx&amp;oh=49b7f0b650d3005d662a397ce153fbad&amp;oe=5F479E89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07/31/2020 08:14:53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753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786F4-0FF0-44ED-9A0A-CD9A20B794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431934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3828</Words>
  <Application>Microsoft Office PowerPoint</Application>
  <PresentationFormat>On-screen Show (4:3)</PresentationFormat>
  <Paragraphs>1534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Facebook 2019</vt:lpstr>
      <vt:lpstr>Facebook Key Metrics Table | Chili's Social Media</vt:lpstr>
      <vt:lpstr>Facebook Fans Change by Like/Unlike Source | Chili's Social Media</vt:lpstr>
      <vt:lpstr>Facebook Average Interactions Per Post | Chili's Social Media</vt:lpstr>
      <vt:lpstr>Facebook Fan Demographics | Chili's Social Media</vt:lpstr>
      <vt:lpstr>Facebook Interaction Rate By Post Type | Chili's Social Media</vt:lpstr>
      <vt:lpstr>Facebook Fans By City Table | Chili's Social Media - 1 of 3</vt:lpstr>
      <vt:lpstr>Facebook Fans By City Table | Chili's Social Media - 2 of 3</vt:lpstr>
      <vt:lpstr>Facebook Fans By City Table | Chili's Social Media - 3 of 3</vt:lpstr>
      <vt:lpstr>Facebook Interactions Distribution | Chili's Social Media</vt:lpstr>
      <vt:lpstr>Facebook Reach | Chili's Social Media</vt:lpstr>
      <vt:lpstr>Facebook Own Posts Table | Chili's Social Media - 1 of 22</vt:lpstr>
      <vt:lpstr>Facebook Own Posts Table | Chili's Social Media - 2 of 22</vt:lpstr>
      <vt:lpstr>Facebook Own Posts Table | Chili's Social Media - 3 of 22</vt:lpstr>
      <vt:lpstr>Facebook Own Posts Table | Chili's Social Media - 4 of 22</vt:lpstr>
      <vt:lpstr>Facebook Own Posts Table | Chili's Social Media - 5 of 22</vt:lpstr>
      <vt:lpstr>Facebook Own Posts Table | Chili's Social Media - 6 of 22</vt:lpstr>
      <vt:lpstr>Facebook Own Posts Table | Chili's Social Media - 7 of 22</vt:lpstr>
      <vt:lpstr>Facebook Own Posts Table | Chili's Social Media - 8 of 22</vt:lpstr>
      <vt:lpstr>Facebook Own Posts Table | Chili's Social Media - 9 of 22</vt:lpstr>
      <vt:lpstr>Facebook Own Posts Table | Chili's Social Media - 10 of 22</vt:lpstr>
      <vt:lpstr>Facebook Own Posts Table | Chili's Social Media - 11 of 22</vt:lpstr>
      <vt:lpstr>Facebook Own Posts Table | Chili's Social Media - 12 of 22</vt:lpstr>
      <vt:lpstr>Facebook Own Posts Table | Chili's Social Media - 13 of 22</vt:lpstr>
      <vt:lpstr>Facebook Own Posts Table | Chili's Social Media - 14 of 22</vt:lpstr>
      <vt:lpstr>Facebook Own Posts Table | Chili's Social Media - 15 of 22</vt:lpstr>
      <vt:lpstr>Facebook Own Posts Table | Chili's Social Media - 16 of 22</vt:lpstr>
      <vt:lpstr>Facebook Own Posts Table | Chili's Social Media - 17 of 22</vt:lpstr>
      <vt:lpstr>Facebook Own Posts Table | Chili's Social Media - 18 of 22</vt:lpstr>
      <vt:lpstr>Facebook Own Posts Table | Chili's Social Media - 19 of 22</vt:lpstr>
      <vt:lpstr>Facebook Own Posts Table | Chili's Social Media - 20 of 22</vt:lpstr>
      <vt:lpstr>Facebook Own Posts Table | Chili's Social Media - 21 of 22</vt:lpstr>
      <vt:lpstr>Facebook Own Posts Table | Chili's Social Media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2019</dc:title>
  <dc:creator>Frederik Peiniger</dc:creator>
  <cp:lastModifiedBy>Frederik Peiniger</cp:lastModifiedBy>
  <cp:revision>1</cp:revision>
  <dcterms:created xsi:type="dcterms:W3CDTF">2020-08-12T01:28:28Z</dcterms:created>
  <dcterms:modified xsi:type="dcterms:W3CDTF">2020-08-12T01:30:08Z</dcterms:modified>
</cp:coreProperties>
</file>