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4" r:id="rId38"/>
    <p:sldId id="295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3"/>
      <p:bold r:id="rId64"/>
      <p:italic r:id="rId65"/>
      <p:boldItalic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1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266072</c:v>
                </c:pt>
                <c:pt idx="1">
                  <c:v>266071</c:v>
                </c:pt>
                <c:pt idx="2">
                  <c:v>266066</c:v>
                </c:pt>
                <c:pt idx="3">
                  <c:v>266053</c:v>
                </c:pt>
                <c:pt idx="4">
                  <c:v>266038</c:v>
                </c:pt>
                <c:pt idx="5">
                  <c:v>266031</c:v>
                </c:pt>
                <c:pt idx="6">
                  <c:v>266022</c:v>
                </c:pt>
                <c:pt idx="7">
                  <c:v>266016</c:v>
                </c:pt>
                <c:pt idx="8">
                  <c:v>266005</c:v>
                </c:pt>
                <c:pt idx="9">
                  <c:v>266004</c:v>
                </c:pt>
                <c:pt idx="10">
                  <c:v>265988</c:v>
                </c:pt>
                <c:pt idx="11">
                  <c:v>265977</c:v>
                </c:pt>
                <c:pt idx="12">
                  <c:v>265965</c:v>
                </c:pt>
                <c:pt idx="13">
                  <c:v>265960</c:v>
                </c:pt>
                <c:pt idx="14">
                  <c:v>265958</c:v>
                </c:pt>
                <c:pt idx="15">
                  <c:v>265948</c:v>
                </c:pt>
                <c:pt idx="16">
                  <c:v>265944</c:v>
                </c:pt>
                <c:pt idx="17">
                  <c:v>265938</c:v>
                </c:pt>
                <c:pt idx="18">
                  <c:v>265933</c:v>
                </c:pt>
                <c:pt idx="19">
                  <c:v>265927</c:v>
                </c:pt>
                <c:pt idx="20">
                  <c:v>265923</c:v>
                </c:pt>
                <c:pt idx="21">
                  <c:v>265915</c:v>
                </c:pt>
                <c:pt idx="22">
                  <c:v>265913</c:v>
                </c:pt>
                <c:pt idx="23">
                  <c:v>265910</c:v>
                </c:pt>
                <c:pt idx="24">
                  <c:v>265903</c:v>
                </c:pt>
                <c:pt idx="25">
                  <c:v>265902</c:v>
                </c:pt>
                <c:pt idx="26">
                  <c:v>265891</c:v>
                </c:pt>
                <c:pt idx="27">
                  <c:v>265886</c:v>
                </c:pt>
                <c:pt idx="28">
                  <c:v>265868</c:v>
                </c:pt>
                <c:pt idx="29">
                  <c:v>265851</c:v>
                </c:pt>
                <c:pt idx="30">
                  <c:v>265840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B9-43F5-A642-27355A92B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871432"/>
        <c:axId val="308869464"/>
      </c:lineChart>
      <c:dateAx>
        <c:axId val="308871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69464"/>
        <c:crosses val="autoZero"/>
        <c:auto val="1"/>
        <c:lblOffset val="100"/>
        <c:baseTimeUnit val="days"/>
      </c:dateAx>
      <c:valAx>
        <c:axId val="30886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7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-7.5167058788156696E-4</c:v>
                </c:pt>
                <c:pt idx="1">
                  <c:v>-3.7583811900538202E-4</c:v>
                </c:pt>
                <c:pt idx="2">
                  <c:v>-1.8791976577680401E-3</c:v>
                </c:pt>
                <c:pt idx="3">
                  <c:v>-4.8860057279021003E-3</c:v>
                </c:pt>
                <c:pt idx="4">
                  <c:v>-5.6379743885616798E-3</c:v>
                </c:pt>
                <c:pt idx="5">
                  <c:v>-2.6312030612168202E-3</c:v>
                </c:pt>
                <c:pt idx="6">
                  <c:v>-3.3830643797151498E-3</c:v>
                </c:pt>
                <c:pt idx="7">
                  <c:v>-2.2554525565554699E-3</c:v>
                </c:pt>
                <c:pt idx="8">
                  <c:v>-4.1350896186695503E-3</c:v>
                </c:pt>
                <c:pt idx="9">
                  <c:v>-3.7593278321836098E-4</c:v>
                </c:pt>
                <c:pt idx="10">
                  <c:v>-6.0149471436519702E-3</c:v>
                </c:pt>
                <c:pt idx="11">
                  <c:v>-4.1355249108982403E-3</c:v>
                </c:pt>
                <c:pt idx="12">
                  <c:v>-4.5116683021464302E-3</c:v>
                </c:pt>
                <c:pt idx="13">
                  <c:v>-1.87994660951629E-3</c:v>
                </c:pt>
                <c:pt idx="14">
                  <c:v>-7.5199278086930405E-4</c:v>
                </c:pt>
                <c:pt idx="15">
                  <c:v>-3.7599921792162701E-3</c:v>
                </c:pt>
                <c:pt idx="16">
                  <c:v>-1.5040534239776199E-3</c:v>
                </c:pt>
                <c:pt idx="17">
                  <c:v>-2.2561140691273402E-3</c:v>
                </c:pt>
                <c:pt idx="18">
                  <c:v>-1.8801374756522199E-3</c:v>
                </c:pt>
                <c:pt idx="19">
                  <c:v>-2.2562073905833401E-3</c:v>
                </c:pt>
                <c:pt idx="20">
                  <c:v>-1.50417219763319E-3</c:v>
                </c:pt>
                <c:pt idx="21">
                  <c:v>-3.0083896466270299E-3</c:v>
                </c:pt>
                <c:pt idx="22">
                  <c:v>-7.5212003835812202E-4</c:v>
                </c:pt>
                <c:pt idx="23">
                  <c:v>-1.1281885428692799E-3</c:v>
                </c:pt>
                <c:pt idx="24">
                  <c:v>-2.6324696325824501E-3</c:v>
                </c:pt>
                <c:pt idx="25">
                  <c:v>-3.7607699048149102E-4</c:v>
                </c:pt>
                <c:pt idx="26">
                  <c:v>-4.1368624530842201E-3</c:v>
                </c:pt>
                <c:pt idx="27">
                  <c:v>-1.8804698165789701E-3</c:v>
                </c:pt>
                <c:pt idx="28">
                  <c:v>-6.7698186440805497E-3</c:v>
                </c:pt>
                <c:pt idx="29">
                  <c:v>-6.3941504806896698E-3</c:v>
                </c:pt>
                <c:pt idx="30">
                  <c:v>-4.1376560554596403E-3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0-4ADD-8BD7-901D763BE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865856"/>
        <c:axId val="308865200"/>
      </c:barChart>
      <c:dateAx>
        <c:axId val="308865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65200"/>
        <c:crosses val="autoZero"/>
        <c:auto val="1"/>
        <c:lblOffset val="100"/>
        <c:baseTimeUnit val="days"/>
      </c:dateAx>
      <c:valAx>
        <c:axId val="30886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6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0.13605288774133401</c:v>
                </c:pt>
                <c:pt idx="1">
                  <c:v>1.03355871177242E-2</c:v>
                </c:pt>
                <c:pt idx="2">
                  <c:v>0</c:v>
                </c:pt>
                <c:pt idx="3">
                  <c:v>0</c:v>
                </c:pt>
                <c:pt idx="4">
                  <c:v>5.6381439230205402E-3</c:v>
                </c:pt>
                <c:pt idx="5">
                  <c:v>0</c:v>
                </c:pt>
                <c:pt idx="6">
                  <c:v>2.6313217505055898E-3</c:v>
                </c:pt>
                <c:pt idx="7">
                  <c:v>0</c:v>
                </c:pt>
                <c:pt idx="8">
                  <c:v>7.51851434156611E-3</c:v>
                </c:pt>
                <c:pt idx="9">
                  <c:v>0</c:v>
                </c:pt>
                <c:pt idx="10">
                  <c:v>2.36845666852133E-2</c:v>
                </c:pt>
                <c:pt idx="11">
                  <c:v>0</c:v>
                </c:pt>
                <c:pt idx="12">
                  <c:v>0</c:v>
                </c:pt>
                <c:pt idx="13">
                  <c:v>8.2718583857844408E-3</c:v>
                </c:pt>
                <c:pt idx="14">
                  <c:v>1.12799341251847E-2</c:v>
                </c:pt>
                <c:pt idx="15">
                  <c:v>8.64814459697766E-3</c:v>
                </c:pt>
                <c:pt idx="16">
                  <c:v>1.3912598798252299E-2</c:v>
                </c:pt>
                <c:pt idx="17">
                  <c:v>4.8883022926137802E-3</c:v>
                </c:pt>
                <c:pt idx="18">
                  <c:v>6.0165077932577502E-3</c:v>
                </c:pt>
                <c:pt idx="19">
                  <c:v>6.7310946489677698E-2</c:v>
                </c:pt>
                <c:pt idx="20">
                  <c:v>0</c:v>
                </c:pt>
                <c:pt idx="21">
                  <c:v>6.0168697986981001E-3</c:v>
                </c:pt>
                <c:pt idx="22">
                  <c:v>0</c:v>
                </c:pt>
                <c:pt idx="23">
                  <c:v>2.8957057060445001E-2</c:v>
                </c:pt>
                <c:pt idx="24">
                  <c:v>0</c:v>
                </c:pt>
                <c:pt idx="25">
                  <c:v>7.8976465013426006E-3</c:v>
                </c:pt>
                <c:pt idx="26">
                  <c:v>9.77825916899841E-3</c:v>
                </c:pt>
                <c:pt idx="27">
                  <c:v>0</c:v>
                </c:pt>
                <c:pt idx="28">
                  <c:v>4.8894789695987199E-3</c:v>
                </c:pt>
                <c:pt idx="29">
                  <c:v>0</c:v>
                </c:pt>
                <c:pt idx="30">
                  <c:v>6.3947036807162098E-3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41-4F35-96E2-7E3F6D3A3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876024"/>
        <c:axId val="308874384"/>
      </c:lineChart>
      <c:dateAx>
        <c:axId val="308876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74384"/>
        <c:crosses val="autoZero"/>
        <c:auto val="1"/>
        <c:lblOffset val="100"/>
        <c:baseTimeUnit val="days"/>
      </c:dateAx>
      <c:valAx>
        <c:axId val="30887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7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47-4390-B777-379453867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457136"/>
        <c:axId val="336457792"/>
      </c:barChart>
      <c:catAx>
        <c:axId val="33645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57792"/>
        <c:crosses val="autoZero"/>
        <c:auto val="1"/>
        <c:lblAlgn val="ctr"/>
        <c:lblOffset val="100"/>
        <c:noMultiLvlLbl val="0"/>
      </c:catAx>
      <c:valAx>
        <c:axId val="33645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5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98-4B85-87D9-F3CDE888E2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2716864"/>
        <c:axId val="462717848"/>
      </c:radarChart>
      <c:catAx>
        <c:axId val="46271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17848"/>
        <c:crosses val="autoZero"/>
        <c:auto val="1"/>
        <c:lblAlgn val="ctr"/>
        <c:lblOffset val="100"/>
        <c:noMultiLvlLbl val="0"/>
      </c:catAx>
      <c:valAx>
        <c:axId val="46271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1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27-4DDB-9491-76B6B42E5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718832"/>
        <c:axId val="462713584"/>
      </c:barChart>
      <c:catAx>
        <c:axId val="46271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13584"/>
        <c:crosses val="autoZero"/>
        <c:auto val="1"/>
        <c:lblAlgn val="ctr"/>
        <c:lblOffset val="100"/>
        <c:noMultiLvlLbl val="0"/>
      </c:catAx>
      <c:valAx>
        <c:axId val="46271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1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40-47F4-AF51-034A81A686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40-47F4-AF51-034A81A686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40-47F4-AF51-034A81A686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40-47F4-AF51-034A81A686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40-47F4-AF51-034A81A6862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40-47F4-AF51-034A81A68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2729000"/>
        <c:axId val="462719816"/>
      </c:barChart>
      <c:catAx>
        <c:axId val="46272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19816"/>
        <c:crosses val="autoZero"/>
        <c:auto val="1"/>
        <c:lblAlgn val="ctr"/>
        <c:lblOffset val="100"/>
        <c:noMultiLvlLbl val="0"/>
      </c:catAx>
      <c:valAx>
        <c:axId val="46271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2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1655</c:v>
                </c:pt>
                <c:pt idx="1">
                  <c:v>1466</c:v>
                </c:pt>
                <c:pt idx="2">
                  <c:v>1164</c:v>
                </c:pt>
                <c:pt idx="3">
                  <c:v>1019</c:v>
                </c:pt>
                <c:pt idx="4">
                  <c:v>741</c:v>
                </c:pt>
                <c:pt idx="5">
                  <c:v>315</c:v>
                </c:pt>
                <c:pt idx="6">
                  <c:v>198</c:v>
                </c:pt>
                <c:pt idx="7">
                  <c:v>1016</c:v>
                </c:pt>
                <c:pt idx="8">
                  <c:v>878</c:v>
                </c:pt>
                <c:pt idx="9">
                  <c:v>724</c:v>
                </c:pt>
                <c:pt idx="10">
                  <c:v>678</c:v>
                </c:pt>
                <c:pt idx="11">
                  <c:v>336</c:v>
                </c:pt>
                <c:pt idx="12">
                  <c:v>879</c:v>
                </c:pt>
                <c:pt idx="13">
                  <c:v>1370</c:v>
                </c:pt>
                <c:pt idx="14">
                  <c:v>1760</c:v>
                </c:pt>
                <c:pt idx="15">
                  <c:v>1610</c:v>
                </c:pt>
                <c:pt idx="16">
                  <c:v>1552</c:v>
                </c:pt>
                <c:pt idx="17">
                  <c:v>1279</c:v>
                </c:pt>
                <c:pt idx="18">
                  <c:v>1547</c:v>
                </c:pt>
                <c:pt idx="19">
                  <c:v>1370</c:v>
                </c:pt>
                <c:pt idx="20">
                  <c:v>1105</c:v>
                </c:pt>
                <c:pt idx="21">
                  <c:v>963</c:v>
                </c:pt>
                <c:pt idx="22">
                  <c:v>867</c:v>
                </c:pt>
                <c:pt idx="23">
                  <c:v>835</c:v>
                </c:pt>
                <c:pt idx="24">
                  <c:v>1870</c:v>
                </c:pt>
                <c:pt idx="25">
                  <c:v>1784</c:v>
                </c:pt>
                <c:pt idx="26">
                  <c:v>1168</c:v>
                </c:pt>
                <c:pt idx="27">
                  <c:v>1001</c:v>
                </c:pt>
                <c:pt idx="28">
                  <c:v>820</c:v>
                </c:pt>
                <c:pt idx="29">
                  <c:v>811</c:v>
                </c:pt>
                <c:pt idx="30">
                  <c:v>2350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EB-4B11-971A-666F440121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Chili's Malaysia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36257</c:v>
                </c:pt>
                <c:pt idx="1">
                  <c:v>83119</c:v>
                </c:pt>
                <c:pt idx="2">
                  <c:v>82032</c:v>
                </c:pt>
                <c:pt idx="3">
                  <c:v>87282</c:v>
                </c:pt>
                <c:pt idx="4">
                  <c:v>86231</c:v>
                </c:pt>
                <c:pt idx="5">
                  <c:v>77196</c:v>
                </c:pt>
                <c:pt idx="6">
                  <c:v>77878</c:v>
                </c:pt>
                <c:pt idx="7">
                  <c:v>80199</c:v>
                </c:pt>
                <c:pt idx="8">
                  <c:v>69799</c:v>
                </c:pt>
                <c:pt idx="9">
                  <c:v>76885</c:v>
                </c:pt>
                <c:pt idx="10">
                  <c:v>85232</c:v>
                </c:pt>
                <c:pt idx="11">
                  <c:v>154194</c:v>
                </c:pt>
                <c:pt idx="12">
                  <c:v>78508</c:v>
                </c:pt>
                <c:pt idx="13">
                  <c:v>68373</c:v>
                </c:pt>
                <c:pt idx="14">
                  <c:v>75812</c:v>
                </c:pt>
                <c:pt idx="15">
                  <c:v>72034</c:v>
                </c:pt>
                <c:pt idx="16">
                  <c:v>74339</c:v>
                </c:pt>
                <c:pt idx="17">
                  <c:v>74839</c:v>
                </c:pt>
                <c:pt idx="18">
                  <c:v>78594</c:v>
                </c:pt>
                <c:pt idx="19">
                  <c:v>71265</c:v>
                </c:pt>
                <c:pt idx="20">
                  <c:v>76044</c:v>
                </c:pt>
                <c:pt idx="21">
                  <c:v>157681</c:v>
                </c:pt>
                <c:pt idx="22">
                  <c:v>173619</c:v>
                </c:pt>
                <c:pt idx="23">
                  <c:v>187725</c:v>
                </c:pt>
                <c:pt idx="24">
                  <c:v>196283</c:v>
                </c:pt>
                <c:pt idx="25">
                  <c:v>147830</c:v>
                </c:pt>
                <c:pt idx="26">
                  <c:v>132395</c:v>
                </c:pt>
                <c:pt idx="27">
                  <c:v>125532</c:v>
                </c:pt>
                <c:pt idx="28">
                  <c:v>140209</c:v>
                </c:pt>
                <c:pt idx="29">
                  <c:v>139912</c:v>
                </c:pt>
                <c:pt idx="30">
                  <c:v>52518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EB-4B11-971A-666F440121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Chili's Malaysia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338</c:v>
                </c:pt>
                <c:pt idx="1">
                  <c:v>226</c:v>
                </c:pt>
                <c:pt idx="2">
                  <c:v>184</c:v>
                </c:pt>
                <c:pt idx="3">
                  <c:v>106</c:v>
                </c:pt>
                <c:pt idx="4">
                  <c:v>110</c:v>
                </c:pt>
                <c:pt idx="5">
                  <c:v>85</c:v>
                </c:pt>
                <c:pt idx="6">
                  <c:v>75</c:v>
                </c:pt>
                <c:pt idx="7">
                  <c:v>269</c:v>
                </c:pt>
                <c:pt idx="8">
                  <c:v>368</c:v>
                </c:pt>
                <c:pt idx="9">
                  <c:v>247</c:v>
                </c:pt>
                <c:pt idx="10">
                  <c:v>315</c:v>
                </c:pt>
                <c:pt idx="11">
                  <c:v>168</c:v>
                </c:pt>
                <c:pt idx="12">
                  <c:v>192</c:v>
                </c:pt>
                <c:pt idx="13">
                  <c:v>132</c:v>
                </c:pt>
                <c:pt idx="14">
                  <c:v>283</c:v>
                </c:pt>
                <c:pt idx="15">
                  <c:v>273</c:v>
                </c:pt>
                <c:pt idx="16">
                  <c:v>250</c:v>
                </c:pt>
                <c:pt idx="17">
                  <c:v>160</c:v>
                </c:pt>
                <c:pt idx="18">
                  <c:v>158</c:v>
                </c:pt>
                <c:pt idx="19">
                  <c:v>141</c:v>
                </c:pt>
                <c:pt idx="20">
                  <c:v>251</c:v>
                </c:pt>
                <c:pt idx="21">
                  <c:v>338</c:v>
                </c:pt>
                <c:pt idx="22">
                  <c:v>248</c:v>
                </c:pt>
                <c:pt idx="23">
                  <c:v>191</c:v>
                </c:pt>
                <c:pt idx="24">
                  <c:v>154</c:v>
                </c:pt>
                <c:pt idx="25">
                  <c:v>179</c:v>
                </c:pt>
                <c:pt idx="26">
                  <c:v>174</c:v>
                </c:pt>
                <c:pt idx="27">
                  <c:v>96</c:v>
                </c:pt>
                <c:pt idx="28">
                  <c:v>181</c:v>
                </c:pt>
                <c:pt idx="29">
                  <c:v>107</c:v>
                </c:pt>
                <c:pt idx="30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EB-4B11-971A-666F44012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720144"/>
        <c:axId val="462722440"/>
      </c:lineChart>
      <c:dateAx>
        <c:axId val="462720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22440"/>
        <c:crosses val="autoZero"/>
        <c:auto val="1"/>
        <c:lblOffset val="100"/>
        <c:baseTimeUnit val="days"/>
      </c:dateAx>
      <c:valAx>
        <c:axId val="46272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2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61-4F75-AE24-A705D107C5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61-4F75-AE24-A705D107C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731624"/>
        <c:axId val="462738184"/>
      </c:barChart>
      <c:catAx>
        <c:axId val="46273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38184"/>
        <c:crosses val="autoZero"/>
        <c:auto val="1"/>
        <c:lblAlgn val="ctr"/>
        <c:lblOffset val="100"/>
        <c:noMultiLvlLbl val="0"/>
      </c:catAx>
      <c:valAx>
        <c:axId val="46273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3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Sheet1!$A$2:$A$19</c:f>
              <c:numCache>
                <c:formatCode>General</c:formatCode>
                <c:ptCount val="18"/>
                <c:pt idx="0">
                  <c:v>1</c:v>
                </c:pt>
                <c:pt idx="1">
                  <c:v>4</c:v>
                </c:pt>
                <c:pt idx="2">
                  <c:v>13</c:v>
                </c:pt>
                <c:pt idx="3">
                  <c:v>15</c:v>
                </c:pt>
                <c:pt idx="4">
                  <c:v>16</c:v>
                </c:pt>
                <c:pt idx="5">
                  <c:v>22</c:v>
                </c:pt>
                <c:pt idx="6">
                  <c:v>28</c:v>
                </c:pt>
                <c:pt idx="7">
                  <c:v>29</c:v>
                </c:pt>
                <c:pt idx="8">
                  <c:v>30</c:v>
                </c:pt>
                <c:pt idx="9">
                  <c:v>31</c:v>
                </c:pt>
                <c:pt idx="10">
                  <c:v>32</c:v>
                </c:pt>
                <c:pt idx="11">
                  <c:v>36</c:v>
                </c:pt>
                <c:pt idx="12">
                  <c:v>40</c:v>
                </c:pt>
                <c:pt idx="13">
                  <c:v>41</c:v>
                </c:pt>
                <c:pt idx="14">
                  <c:v>44</c:v>
                </c:pt>
                <c:pt idx="15">
                  <c:v>53</c:v>
                </c:pt>
                <c:pt idx="16">
                  <c:v>58</c:v>
                </c:pt>
                <c:pt idx="17">
                  <c:v>63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37</c:v>
                </c:pt>
                <c:pt idx="1">
                  <c:v>17</c:v>
                </c:pt>
                <c:pt idx="2">
                  <c:v>14</c:v>
                </c:pt>
                <c:pt idx="3">
                  <c:v>16</c:v>
                </c:pt>
                <c:pt idx="4">
                  <c:v>20</c:v>
                </c:pt>
                <c:pt idx="5">
                  <c:v>16</c:v>
                </c:pt>
                <c:pt idx="6">
                  <c:v>31</c:v>
                </c:pt>
                <c:pt idx="7">
                  <c:v>26</c:v>
                </c:pt>
                <c:pt idx="8">
                  <c:v>401</c:v>
                </c:pt>
                <c:pt idx="9">
                  <c:v>27</c:v>
                </c:pt>
                <c:pt idx="10">
                  <c:v>17</c:v>
                </c:pt>
                <c:pt idx="11">
                  <c:v>65</c:v>
                </c:pt>
                <c:pt idx="12">
                  <c:v>362</c:v>
                </c:pt>
                <c:pt idx="13">
                  <c:v>85</c:v>
                </c:pt>
                <c:pt idx="14">
                  <c:v>21</c:v>
                </c:pt>
                <c:pt idx="15">
                  <c:v>23</c:v>
                </c:pt>
                <c:pt idx="16">
                  <c:v>29</c:v>
                </c:pt>
                <c:pt idx="17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CA-462B-997A-9070D9C27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2739168"/>
        <c:axId val="462737200"/>
      </c:barChart>
      <c:catAx>
        <c:axId val="462739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37200"/>
        <c:crosses val="autoZero"/>
        <c:auto val="1"/>
        <c:lblAlgn val="ctr"/>
        <c:lblOffset val="100"/>
        <c:noMultiLvlLbl val="0"/>
      </c:catAx>
      <c:valAx>
        <c:axId val="462737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73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38018</c:v>
                </c:pt>
                <c:pt idx="1">
                  <c:v>84595</c:v>
                </c:pt>
                <c:pt idx="2">
                  <c:v>83226</c:v>
                </c:pt>
                <c:pt idx="3">
                  <c:v>87944</c:v>
                </c:pt>
                <c:pt idx="4">
                  <c:v>86972</c:v>
                </c:pt>
                <c:pt idx="5">
                  <c:v>77475</c:v>
                </c:pt>
                <c:pt idx="6">
                  <c:v>78114</c:v>
                </c:pt>
                <c:pt idx="7">
                  <c:v>80716</c:v>
                </c:pt>
                <c:pt idx="8">
                  <c:v>70627</c:v>
                </c:pt>
                <c:pt idx="9">
                  <c:v>77512</c:v>
                </c:pt>
                <c:pt idx="10">
                  <c:v>85918</c:v>
                </c:pt>
                <c:pt idx="11">
                  <c:v>154529</c:v>
                </c:pt>
                <c:pt idx="12">
                  <c:v>79124</c:v>
                </c:pt>
                <c:pt idx="13">
                  <c:v>70027</c:v>
                </c:pt>
                <c:pt idx="14">
                  <c:v>77538</c:v>
                </c:pt>
                <c:pt idx="15">
                  <c:v>73581</c:v>
                </c:pt>
                <c:pt idx="16">
                  <c:v>75332</c:v>
                </c:pt>
                <c:pt idx="17">
                  <c:v>75459</c:v>
                </c:pt>
                <c:pt idx="18">
                  <c:v>80235</c:v>
                </c:pt>
                <c:pt idx="19">
                  <c:v>71971</c:v>
                </c:pt>
                <c:pt idx="20">
                  <c:v>77273</c:v>
                </c:pt>
                <c:pt idx="21">
                  <c:v>158107</c:v>
                </c:pt>
                <c:pt idx="22">
                  <c:v>173658</c:v>
                </c:pt>
                <c:pt idx="23">
                  <c:v>188130</c:v>
                </c:pt>
                <c:pt idx="24">
                  <c:v>198408</c:v>
                </c:pt>
                <c:pt idx="25">
                  <c:v>149304</c:v>
                </c:pt>
                <c:pt idx="26">
                  <c:v>133413</c:v>
                </c:pt>
                <c:pt idx="27">
                  <c:v>125713</c:v>
                </c:pt>
                <c:pt idx="28">
                  <c:v>141174</c:v>
                </c:pt>
                <c:pt idx="29">
                  <c:v>140509</c:v>
                </c:pt>
                <c:pt idx="30">
                  <c:v>54570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B7-4729-A12A-1099D9E906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2781160"/>
        <c:axId val="632784440"/>
      </c:lineChart>
      <c:dateAx>
        <c:axId val="632781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784440"/>
        <c:crosses val="autoZero"/>
        <c:auto val="1"/>
        <c:lblOffset val="100"/>
        <c:baseTimeUnit val="days"/>
      </c:dateAx>
      <c:valAx>
        <c:axId val="63278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78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75873-2855-44EC-AFC7-0A85FA2DC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142600-BD0A-4A27-93A0-816B0C4E08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1936969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95722-2742-4B20-B4C3-A788E280D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Chili's Social Media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4F9B7D-7B36-443F-B4F2-E9667020E5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8459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520679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479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442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4786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6879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9706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9106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6523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6399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1095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3245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6401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8211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4108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963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642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2485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84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3777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7755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1164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1551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375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395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280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F8C0A-5F7C-4E5F-9B1E-FF951BD30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42399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098B4-0515-4AE5-986C-CEF15C3D3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Chili's Social Media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53A56-514D-43AD-8797-7B10AD0142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570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39576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0515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6062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1245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7917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942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1592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1857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6987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395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976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4359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2778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6031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239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5224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1898145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271005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013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1728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3863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2683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4254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8734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2508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6878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7430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3444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0013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0777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7736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9684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4114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0879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9096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917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466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9938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299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3258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Daily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566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177275.35483871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101586.19354839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3346880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0.69305521989161 %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592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F1A08-6979-460E-92DF-C563303E1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40820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9C2F0-2643-4FBC-A014-4B5AB6D85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C35589-77FA-42FF-B4F7-BBB202D070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3894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740D7-7B94-483E-A1E7-91BA13920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2CC70-C567-462A-8429-79219D2A0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4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6EA7-57A0-4234-BE03-83F9F3E62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A1D5DC-9115-4A9A-8464-27192D7905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529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1F36B7-2FC1-4920-B612-79C9E075F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0922C-FE86-4CA8-A298-CEE664FA6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090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80A90-079B-4ECF-B5BB-B84A6ADC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BB06F5-51A1-4388-9CFB-A9EECF9F9E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9633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D10EC-EBDD-4076-9C64-A49BF1FA7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FEBE4-D203-45B1-A8B8-C9BC272FE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06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429C5-2785-4B4B-B471-9A93A1C85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5A367C-8D26-4858-A50C-78872F725F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3618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87C48-515E-4EB8-BEEE-15AEB3414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625C5-2BE6-41F0-80F3-6457D60B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82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2041F-F958-4614-B802-EF7474896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70C47-DEF2-45F1-8344-31D0EF917E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416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3878853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03456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544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0833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665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459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874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47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3709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172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8067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617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479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675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283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5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35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6578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924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A2A4C-C93E-4FF3-9578-4D59FAEFC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840312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E5AD1-2ADE-4031-81F1-7DB5E4F30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E81D77-F9D2-4252-818B-B0CF8F3CBF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0339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7527500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64494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4584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933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0026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308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436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2602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5769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604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913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57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8891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9329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329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0005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627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4338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9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- 2020-07-31 09:57:02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All Muslim Friends, Chili's would like to wish all of you Happy Eid al-Adha. Have a blessed and joyful holiday with your loved ones. Stay safe as we celebrate raya together.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https://scontent-iad3-1.xx.fbcdn.net/v/t1.0-9/116704236_3190405667693817_3294673416535444740_n.jpg?_nc_cat=102&amp;_nc_sid=2d5d41&amp;_nc_ohc=qKjxarAXi_AAX_4av98&amp;_nc_ht=scontent-iad3-1.xx&amp;oh=8ebd2a0c7fde0d2747c716a359499082&amp;oe=5F4D201B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08/03/2020 03:11:13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373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08643-4C04-422B-8597-DC5BA16F9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375318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10EBB-711C-43C7-BA7B-F8C2221EB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7DEECC-BA06-4C2E-867F-870C25F2A5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8179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5329984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6029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1011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185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161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945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49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615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429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0043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060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8215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299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234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449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3987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244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0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828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- 2020-07-29 10:00:56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heard you want more chicken burgers and we can’t wait for you to give Cali Chicky Caesar Burger a try! 
Get your hands on the juicy grilled chicken on a brioche bun, topped with creamy garlic dressing, and layered with crisp romaine, tomato, crispy onion, and citrus balsamic vinaigrette. 
Available for a limited time only, check out our AOTB menu today! http://chilis.com.my/art-of-the-burger-new/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https://scontent-iad3-1.xx.fbcdn.net/v/t1.0-9/109979110_3164924616908589_8556068808131807866_n.png?_nc_cat=107&amp;_nc_sid=8024bb&amp;_nc_ohc=1HY9FPCOPqsAX_sabVx&amp;_nc_ht=scontent-iad3-1.xx&amp;oh=5e013a6bec4aca38f12dd6f8fd9f04ea&amp;oe=5F4B6E80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09:18:53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47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D3B9D-7054-466A-8954-836C9D72D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50896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F1FF-2077-4346-8A52-51EE17D52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840C9D-FD6D-4BDE-9A37-272790CB02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7158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8858912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66189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986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8769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9746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7395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647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8162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1786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587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2117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042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1227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522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1663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231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0722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0541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99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- 2020-07-27 10:00:46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combination though... 🤤🤤🤤
Come by to any Chili’s store near you today to give this beauty a try!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Outlet: http://chilis.com.my/outlets/
**Available for dine-in and delivery via Foodpanda, DeliverEat and Grabfood.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https://scontent-iad3-1.xx.fbcdn.net/v/t1.0-9/105632485_3108442209223497_8236915139553826413_n.png?_nc_cat=109&amp;_nc_sid=8024bb&amp;_nc_ohc=UkquVqQ-nMQAX85XzvP&amp;_nc_ht=scontent-iad3-1.xx&amp;oh=95e2445f20425735e0961badb60a2c9f&amp;oe=5F47774F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07/30/2020 03:19:01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72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5D42F-B8C9-462B-8CB0-5779AF418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770539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6914F-5CEC-4A17-8922-BFC53E387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CB0875-15F7-4733-A986-F2B877A574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0996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375179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50002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8988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8145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704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644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021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9315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086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94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351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9775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312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185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1248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581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094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777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68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- 2020-07-26 10:00:47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Yes, it is what you think it is. 
For a limited time only, dine for 3 with 1 starter and 3 Entreés and enjoy *RM 28.00 per pax!
*Only available at selected outlet. Drop by and check it out today! 
Match Deals Menu:  http://chilis.com.my/match-deals/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https://scontent-iad3-1.xx.fbcdn.net/v/t1.0-9/105943689_3108440622556989_5398547481680690034_n.png?_nc_cat=108&amp;_nc_sid=8024bb&amp;_nc_ohc=TJPXfuwoQ-AAX_TLXXH&amp;_nc_ht=scontent-iad3-1.xx&amp;oh=ba2281d8c02611724450f0172b7a15c5&amp;oe=5F4A37F5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07/30/2020 21:17:24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553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FB392-6D53-44B0-8C5A-11F767AC6D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016234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11CC7-F090-410F-B798-960C24437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80A770-6DEE-4D5E-8DFF-FBC68E34FE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798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472142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79665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1305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319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578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295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5950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443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965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73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092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2521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445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1066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689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647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068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98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79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- 2020-07-24 10:00:56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Malibu’s calling!
Find yourself munching on a large piece of grilled chicken, ginger guacamole, spring mix, melted Swiss cheese, roasted green pepper relish, tomato, and cilantro aioli in a go!
Yes, that’s Malibu Chicken burger for you.
Check out our AOTB menu today! http://chilis.com.my/art-of-the-burger-new/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https://scontent-iad3-1.xx.fbcdn.net/v/t1.0-9/113347876_3164920286909022_2916953549689848816_n.png?_nc_cat=101&amp;_nc_sid=8024bb&amp;_nc_ohc=Q1k6_xVTuvwAX9H5r-R&amp;_nc_ht=scontent-iad3-1.xx&amp;oh=c83f379571b0fdeea5d7dbdbdac237e3&amp;oe=5F44EDBE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07/28/2020 21:17:40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604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0F4F1-5E85-4519-9C4B-2C4F3EBB8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222000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B6C4B-EF0A-46E6-895E-5A52C96C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CDF588-28FB-4843-992F-D4968E4156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7075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3555285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497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704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955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884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7948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190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03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3615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924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928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5958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9606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773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257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6353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0701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7599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07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- 2020-07-22 09:00:46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Glad to have your Chili’s cravings fixed @hdytihrsma! We hope to see you soon! &lt;3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105905385_3108438389223879_8976094615340123555_n.png?_nc_cat=101&amp;_nc_sid=8024bb&amp;_nc_ohc=ZIczXMc9cvcAX_ytERM&amp;_nc_oc=AQnoJrBqWiN97khXGdtEsgr5A6sI1aUeSlSWv71UoqAAI1R7ib8Gs25Jba_oit2-EP4&amp;_nc_ht=scontent-iad3-1.xx&amp;oh=8428664fded1fc0eb3bd2cbb3b5c5f1c&amp;oe=5F3F03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07/24/2020 15:17:21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290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CAD60-6C8D-413F-9971-6204A739A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096900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22E7D-A447-403A-9D1B-0A404FE0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5D68DD-236A-4FBD-893E-CB0C4A9228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9009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7813197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7936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517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276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29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97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611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0433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565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346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196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227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8245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4987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5063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799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1701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8328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853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- 2020-07-20 14:56:42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Most requested Art Of The Burger Menu is BACK!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Head over to a Chili’s outlet near you today and let us know which of these 6 creation is your favorite!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**Available for a limited time only.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AOTB Menu: http://chilis.com.my/art-of-the-burger-new/
Outlet: http://chilis.com.my/outlets/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https://scontent-iad3-1.xx.fbcdn.net/v/t15.5256-10/108177335_2697881033817390_5966366239329151220_n.jpg?_nc_cat=102&amp;_nc_sid=ad6a45&amp;_nc_ohc=xizQ51346moAX_ktBXm&amp;_nc_ht=scontent-iad3-1.xx&amp;oh=a4f474427d219ed541ee9e5eb92650ee&amp;oe=5F59B76F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08/11/2020 15:16:21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742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9610A-61EB-435C-B876-B8168A33D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935880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78A63-BE3A-4755-933E-EC67EBAC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FD65A7-61CD-4832-9246-2322FE3C27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939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5223041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0399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265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5974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2374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568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963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5348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167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065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33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673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864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025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588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5064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313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554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10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- 2020-07-20 10:14:22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https://scontent-iad3-1.xx.fbcdn.net/v/t1.0-9/s720x720/113704540_3159315170802867_2900330688203537821_o.png?_nc_cat=106&amp;_nc_sid=dd9801&amp;_nc_ohc=m2JFqmUZTygAX_hJTb-&amp;_nc_ht=scontent-iad3-1.xx&amp;oh=034fb419fcc061188c77dbf22721bc68&amp;oe=5F41538C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07/26/2020 15:23:12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568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97F69-0D37-4344-BCC1-85A46F00F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733745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997F2-F09B-4B61-9197-D87B72343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8CA2E1-631E-4E55-8514-487D9AA845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0453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656072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7492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7422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533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370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9937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23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396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7019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370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986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151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194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3406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6454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9661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669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7594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0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- 2020-07-19 12:00:13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*psst* 
July 20th
You’re welcome😉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https://scontent-iad3-1.xx.fbcdn.net/v/t15.5256-10/107600018_915468415629796_5746929537548590842_n.jpg?_nc_cat=105&amp;_nc_sid=ad6a45&amp;_nc_ohc=08nAs5Wieh8AX9nG6cV&amp;_nc_ht=scontent-iad3-1.xx&amp;oh=550cfe09e397abbe0da4d8dc31c71cea&amp;oe=5F43D463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07/26/2020 15:23:12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424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C68FB-C0D9-47D7-9047-369825672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680207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61105-1613-4687-9751-40DFA57FD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E8BE7C-1E1B-4E1F-AB71-0F044C7A03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5015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4573670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663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224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088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3382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969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4584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462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473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890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316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117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973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230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8324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45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462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9076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28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- 2020-07-18 10:00:46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Eyes on the prize. 
Thank you @ahmad_raimi for the love and support! &lt;3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https://scontent-iad3-1.xx.fbcdn.net/v/t1.0-9/105700817_3108436455890739_8828872767201412466_n.png?_nc_cat=106&amp;_nc_sid=8024bb&amp;_nc_ohc=-0k4k-rhfOwAX9ybtW8&amp;_nc_ht=scontent-iad3-1.xx&amp;oh=83cf24a352ddfe8f9bdced979e32eb77&amp;oe=5F398EE6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07/19/2020 21:14:58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576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FB53A-5959-4338-93CA-FFDA2771C8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504485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56E7E-CE46-4D21-882D-F11C7D8A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1DB614-47C5-4D81-A09F-4721350140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5139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3992806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8352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3190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705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444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2456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2448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869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78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896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248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783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428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335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911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9361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59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397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62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- 2020-07-17 11:55:42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😎😎😎😎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https://scontent-atl3-1.xx.fbcdn.net/v/t1.0-9/109532149_3150783924989325_5950656939019065634_n.png?_nc_cat=108&amp;_nc_sid=8024bb&amp;_nc_ohc=6rrrI2RjBM0AX9ETWYv&amp;_nc_ht=scontent-atl3-1.xx&amp;oh=8067c4695803d1a8334eaf9356dab145&amp;oe=5F3C0D77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07/20/2020 15:14:48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832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9A631-D607-48FC-9B48-2688C705C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692442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49246-F71F-4878-9A40-84FB82322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757527-767A-4809-ADE3-152497FA5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4208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476957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9197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505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317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667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888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419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32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676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8530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085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025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5436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2378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64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434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9230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819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75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- 2020-07-16 09:00:46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Seal the special deal with our Match Deals menu today! Click on the link below to check out how you can save with a buddy or as a group! http://chilis.com.my/match-deals/
* Only available at Chili’s Penang, Chili’s Sunway Putra Mall, Chili’s Kiara 163 Retail Park, Chili’s Paradigm, Chili’s Jaya &amp; Chili’s Sunway Velocity Mall.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https://scontent-iad3-1.xx.fbcdn.net/v/t1.0-9/83395719_3108435149224203_8418300270697304115_n.png?_nc_cat=109&amp;_nc_sid=8024bb&amp;_nc_ohc=TxROvs6YpLsAX-zp7iH&amp;_nc_ht=scontent-iad3-1.xx&amp;oh=1e791bbd447ba780cce13597f7c3aec0&amp;oe=5F432E0D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07/27/2020 15:19:06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863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F7543-B7C7-4DA0-94EB-43846677C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568877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076D9-612C-409D-BC40-67171B6A5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BDEB26-0C27-42D5-B721-322E08A4EB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722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7929601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8049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8698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6580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383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806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292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671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462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2870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038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8103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8547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7927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188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8161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8963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048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01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- 2020-07-15 10:00:44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Wei Cheng! You are our lucky Guest Experience Measurement (GEM) winner for January 2020! 
Get those feedback submitted and you may just be our next lucky winner!🥳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https://scontent-iad3-1.xx.fbcdn.net/v/t1.0-9/107524993_3143256932408691_5842631623553359694_n.png?_nc_cat=111&amp;_nc_sid=8024bb&amp;_nc_ohc=NTaiMM5EJkYAX9nW9_l&amp;_nc_ht=scontent-iad3-1.xx&amp;oh=6674e2ddc5f49004394eb1775c0f38a5&amp;oe=5F3AE29E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07/19/2020 21:14:58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853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55AE3-92E6-4C3A-96B9-4F91407E3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636000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E09D6-D5EF-43D9-ACF6-633258773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554754-F6FD-4055-B53F-E44F3A7FCD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3645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3978407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58103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0836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77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979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757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026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558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479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824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238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6233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420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3659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866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4449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548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0711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2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- 2020-07-14 09:00:46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Back to the office yet? Stay in and let us take care of your lunch plans! 
Available for dine-in and delivery via Foodpanda, DeliverEat and Grabfood. Order them today!  http://chilis.com.my/order-online/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https://scontent-iad3-1.xx.fbcdn.net/v/t1.0-9/80186021_3108432659224452_5608636935387362762_n.png?_nc_cat=111&amp;_nc_sid=8024bb&amp;_nc_ohc=dQyBGsqbLtsAX8Eyf_U&amp;_nc_ht=scontent-iad3-1.xx&amp;oh=0ac85559e9a5019e50c71581d605ec4e&amp;oe=5F3862D6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07/18/2020 15:19:56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695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D7FA3-A26D-4604-94EE-83A8F7A34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680441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AAD55-0164-4FFE-B1C1-0AACD8C4A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BF78F0-DDEA-4F83-AE97-A4F581172F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7659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8589951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9984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6150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135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123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595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14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2211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111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621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5698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8179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5398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255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483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3828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397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026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35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- 2020-07-11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Don’t miss out on this great deal!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&gt; Choose 1 starter and 2 Entreés for RM32.50 per pax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&gt; Choose 1 starter and 3 Entreés for RM28.00 per pax
*Exclusively for selected outlets only. Menu link: http://chilis.com.my/match-deals/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https://scontent-iad3-1.xx.fbcdn.net/v/t15.5256-10/80063721_276811310095198_5035873581297888241_n.jpg?_nc_cat=101&amp;_nc_sid=ad6a45&amp;_nc_ohc=OGqMdiSY7LsAX-hGayD&amp;_nc_ht=scontent-iad3-1.xx&amp;oh=9af54d9bda731fda254f6e0135a4fcf0&amp;oe=5F589B2F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08/11/2020 15:16:21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730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F594A-44C5-4568-91E2-1671F578F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490893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6039A-8E1F-4BBD-A692-AF94D56E5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71EA8A-E86E-4D9F-81A0-EF9E4415D4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958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7616843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0848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741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363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4909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855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4170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099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8388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660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183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4256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837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671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836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710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0047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725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19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- 2020-07-09 10:00:46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 feeling when you food arrives. 
Thank you @btrsyqstn for dropping by! See you soon! &lt;3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81924772_3108420102559041_3467433942724027339_n.png?_nc_cat=108&amp;_nc_sid=8024bb&amp;_nc_ohc=zgz81fbHosQAX_-gUx6&amp;_nc_oc=AQkcykEjC7UTVf_gLemFvIFq0le_KJHzrRVWVJwixb4Nbs2p__df7jzHuHmNOWPQl-M&amp;_nc_ht=scontent-iad3-1.xx&amp;oh=f02c1fd83fe62ec80efdbd0618bd7e13&amp;oe=5F53A3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08/07/2020 21:20:27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180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8CA34-99D2-451C-B25D-9F10873CD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757156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A39AB-95E5-4B75-A632-05FC79E59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049EE3-7859-4C07-B1A8-FE1FA1B745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3805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4586562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798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877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641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637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1994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195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611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836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5630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683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98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1719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9169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936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4711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319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680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48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- 2020-07-07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https://scontent-iad3-1.xx.fbcdn.net/v/t15.13418-10/103910521_333932284259736_3581012092489774709_n.jpg?_nc_cat=108&amp;_nc_sid=ad6a45&amp;_nc_ohc=MomScfuwfzkAX_tVdTp&amp;_nc_ht=scontent-iad3-1.xx&amp;oh=f7c14154644634c0f2e23a15c330252c&amp;oe=5F36E04E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15:19:33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438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E4B6C-7F7A-4E90-9E89-AEF9EEE64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9067964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B0F6-4CF5-4AF6-8EB3-BA1892F35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77F1E5-6F16-4A52-8CFD-C716CD1EC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241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3447862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8893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118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750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770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180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711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4984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592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014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3810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610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651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6011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760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242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3945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8683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4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- 2020-07-05 10:00:07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hearty meal! 😍Thank you @ashikin_hassan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Now available on Foodpanda, DeliverEat and Grabfood at all outlets. Grab yours today! 
Order Online: http://chilis.com.my/order-online/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https://scontent-iad3-1.xx.fbcdn.net/v/t1.0-9/103650789_3061788397222212_2520687524550935830_n.png?_nc_cat=110&amp;_nc_sid=8024bb&amp;_nc_ohc=JK2FPyQh0JIAX_oR4_H&amp;_nc_ht=scontent-iad3-1.xx&amp;oh=b57c54aa952f0f53a9b76237909b71ba&amp;oe=5F32F89E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03:16:16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647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A67CC-C608-445B-8345-C2002CB3A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923797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20F45-18B0-4276-9DCD-5FAC5165C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728507-850B-4CC9-A50E-E8080B88C6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2044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755404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8982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4798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104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5237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122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6596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5619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255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892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609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636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3236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7429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166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695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977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110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700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- 2020-07-02 12:23:58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https://scontent-iad3-1.xx.fbcdn.net/v/t1.0-9/s720x720/83996544_2759312140803174_1940964921575473152_o.png?_nc_cat=100&amp;_nc_sid=dd9801&amp;_nc_ohc=iBe8bSnJIK0AX8EmXDv&amp;_nc_ht=scontent-iad3-1.xx&amp;oh=c11a590c75967bed7c4be8807a22c886&amp;oe=5F2AA0DB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07/08/2020 21:14:03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678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8828E-853B-4AB4-A620-6C62E4C5D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46432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297C6-F1B1-4B12-9BE5-16D94F38F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170CEA-4C88-4216-9658-107A167A17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9768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412117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38438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0318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443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826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221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884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155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3338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490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905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817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028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154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2602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612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6018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257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06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- 2020-07-02 12:22:50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[UPDATE: Chili's Outlet Operating Hours]
We're excited to welcome guests for dine-in until 10pm at ALL OUTLETS! We will be implementing strict SOPs and safety measures to ensure that everyone's wellbeing is our topmost priority. Meanwhile Curbside, To-Go, and Delivery are still available.
Don't forget to try out our Chili's Match Deals today to enjoy the best value!
#chilismy #staysafe #CozChilisCares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https://scontent-iad3-1.xx.fbcdn.net/v/t1.0-9/p720x720/106447645_3109701142430937_6385823714457850498_o.jpg?_nc_cat=102&amp;_nc_sid=8024bb&amp;_nc_ohc=jAvbqpBHBQgAX-e_5ER&amp;_nc_ht=scontent-iad3-1.xx&amp;_nc_tp=6&amp;oh=122c473d0b8427e25ef8d55de8d17215&amp;oe=5F32DCFC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07/15/2020 21:13:28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283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98067-1141-4B77-9AD5-FFB38707B8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132843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92085-E613-4613-879C-12C5BA794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5E0533-4DBB-4892-BC86-2D9EEA6D5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469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8734319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07951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458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32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483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806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521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4297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88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47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507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3718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654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894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129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4728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1746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5804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49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- 2020-07-01 12:02:00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Back by popular demand, we’re excited to bring Chili’s Match Deals back throughout this month!   
For more info on this great deal, check out http://chilis.com.my/match-deals/. See you there!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https://scontent-iad3-1.xx.fbcdn.net/v/t15.5256-10/80063721_613219552732948_5480734236381582487_n.jpg?_nc_cat=111&amp;_nc_sid=ad6a45&amp;_nc_ohc=-Fv6ipFltt8AX9f6ooH&amp;_nc_ht=scontent-iad3-1.xx&amp;oh=c848c6d851b3ff3e078115d03a53bdac&amp;oe=5F577089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08/09/2020 21:05:28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289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2C9D2-C4E5-4753-94B0-CC23C7811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8902860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3A6BD-55C5-4A21-8803-18F55B0FE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AE48EB-474B-4B42-AEA6-235A95B373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9522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50D94-3FB8-47FB-A629-85A3FCA42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903BD-F2B0-4816-AAEB-BECC52749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914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6CF9D-86B7-4825-9618-061D2D885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8CBE80-3A91-4298-B929-660C80D284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4653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39B76-35CA-41D4-890B-0F5D45DDC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3B7F7-363D-4B86-B216-DA301AA2D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397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24016-75FF-49A9-A3CA-7E353BA86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13AE35-D9C0-4223-A3A7-D9D17FDD3D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4975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88B4F-0E6A-4D86-920B-E0B965C83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6D7F8-7A09-4257-BF01-6964A3913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0287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61F5-48C1-42A2-B2C4-33B255926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E1F2AB-7FE0-4166-A0A7-FDD610B153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6266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AAEB1-7359-43DE-8C9C-B91372F48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7D1F0-1022-410D-9DBD-4AD61D17F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605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10C9F-3ED4-4D04-AC6D-674CA424A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by Post Type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069612-A734-41BD-A740-488D8B0383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3987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60C3C-0E75-41E3-BA45-502457B26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58BE4-A7B3-4D1C-B6DF-D68E44C5E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3322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241E9-D122-4865-9079-B206D0231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Length Efficiency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316993-5DA6-4D5E-8CCC-63344FBCD9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1155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18DD1-3173-400E-9F74-99026FF9F1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48DFC-85F6-469B-8552-AF5EA2776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3284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B22FA-F33A-458E-8541-309721546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Table | Chili's Social Media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CDDCB-FBFD-4915-8856-2DCEBF039C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0561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35578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47232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7743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218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746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7954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939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649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0.52061390309961 %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2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2.2596298525429 %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98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0.0018808305747818 %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77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0.029340956966596 %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41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0.089151369244658 %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69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0.055296418898586 %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32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0.010532651218778 %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40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0.00037616611495636 %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69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0.14632861871803 %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165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0F8BF-50F9-4F09-B130-51A8863CD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484824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C36E0-F148-4D17-99D5-16F82F0C2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Table | Chili's Social Media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BBE4E0-9D83-44B9-96DA-80DC853FB2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5165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2286582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77782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848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8043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2179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5468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1266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21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0.14106229310864 %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52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8.0281372253987 %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68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16.243229009931 %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10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18.79551609991 %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076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11.147682816732 %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58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0.21629551609991 %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94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0.17604574179958 %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73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0.19598254589227 %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10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3.7466145049654 %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6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12.576737887451 %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823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9F67D-10F6-4605-92C8-83668ADD14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0097427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5F0E3-F768-4506-B0D6-E36DF66D3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Table | Chili's Social Media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417A65-285C-4A17-A690-5CB7E9BDEC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6112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22105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3288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148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81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787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6684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1996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972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25.615783930184 %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33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0.0011284983448691 %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780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AA4EA-07D2-4852-8C18-855DCE400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0996825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F5149-38F9-4489-B577-7A44CBA36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DB77F6-EE31-4F50-8207-920A88772A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354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79025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369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206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3624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4752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5192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431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5859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7726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077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0061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8040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9543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0765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9515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5309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031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2943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9810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35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5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9849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8840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0643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5254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294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4403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4647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3147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2789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5195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50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572A7-55E3-4DBA-86E0-165ADA922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1240380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A9376-8281-4D8B-BA2F-7617BA211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4E3F38-DB3A-4DBA-BD7F-F7BBB0D6B8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1519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66291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916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122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0733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89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6892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0660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149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0559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9244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6641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0992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9718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354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2859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042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4880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2451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1441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572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383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0771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4778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8774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5535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4890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2252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1439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8402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8505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2487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09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- 2020-07-14 09:00:46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Back to the office yet? Stay in and let us take care of your lunch plans! 
Available for dine-in and delivery via Foodpanda, DeliverEat and Grabfood. Order them today!  http://chilis.com.my/order-online/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https://scontent-iad3-1.xx.fbcdn.net/v/t1.0-9/80186021_3108432659224452_5608636935387362762_n.png?_nc_cat=111&amp;_nc_sid=8024bb&amp;_nc_ohc=csEuqsRoy7cAX_vnina&amp;_nc_ht=scontent-iad3-1.xx&amp;oh=cadd9ea383a68c6e4746fca47337ac30&amp;oe=5F5806D6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427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0EE20-1245-4D59-9CAE-3D7965A26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0569982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71B0F-FD14-4980-8820-9EBF7157E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03C36D-E7C7-4218-A145-ADCBB63A9E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702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17750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831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942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4067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3974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6268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9240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0464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2133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4935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965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8244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1998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293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1269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3318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3643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1759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5997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2821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1643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424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8106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19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9878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6943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8735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6543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9930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4427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3750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70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- 2020-07-02 12:22:50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[UPDATE: Chili's Outlet Operating Hours]
We're excited to welcome guests for dine-in until 10pm at ALL OUTLETS! We will be implementing strict SOPs and safety measures to ensure that everyone's wellbeing is our topmost priority. Meanwhile Curbside, To-Go, and Delivery are still available.
Don't forget to try out our Chili's Match Deals today to enjoy the best value!
#chilismy #staysafe #CozChilisCares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https://scontent-iad3-1.xx.fbcdn.net/v/t1.0-9/p720x720/106447645_3109701142430937_6385823714457850498_o.jpg?_nc_cat=102&amp;_nc_sid=8024bb&amp;_nc_ohc=5YyN8-hA0AoAX_z8D8W&amp;_nc_ht=scontent-iad3-1.xx&amp;_nc_tp=6&amp;oh=c287184667401fda9a103bb5e1dfa998&amp;oe=5F4A97FC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02:15:15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229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635B3-60B7-403C-9A45-B05F2C631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3283635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44E2-9865-47E2-8723-AC1CCE3DD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7A8CB6-7EA4-48E5-A975-8A7A283C6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6269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53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9040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150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8618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6763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9454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5435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4274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170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4424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1885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289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8397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3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8765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9601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554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616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9458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1959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1411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1128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4470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9616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1846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6194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5320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7956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2934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6516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33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59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- 2020-07-27 10:00:46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combination though... 🤤🤤🤤
Come by to any Chili’s store near you today to give this beauty a try!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Outlet: http://chilis.com.my/outlets/
**Available for dine-in and delivery via Foodpanda, DeliverEat and Grabfood.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105632485_3108442209223497_8236915139553826413_n.png?_nc_cat=109&amp;_nc_sid=8024bb&amp;_nc_ohc=vX8BQhg435UAX_TIqdn&amp;_nc_oc=AQnEsMuPOJ0QafYkBQ-1PrxjgmSIaAVrEwPzAniz3tWh9vAEzfH8y-vWnLkCxWgM32I&amp;_nc_ht=scontent-iad3-1.xx&amp;oh=5e096920ccdd4e931b160fe74193ac0f&amp;oe=5F57494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178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0CD25-25A6-4463-BB76-34871EAA8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0140794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F7B3C-4339-40D2-B85F-94262EE50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7ADCDA-091F-43D6-8C1D-C47C456EBC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921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09683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021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023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5531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485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0414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35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0114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4778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9697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2177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60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1262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665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3685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4547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792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0692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3242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9124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6576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4578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4083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2609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5435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5674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5447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8769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5213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3299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5820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- 2020-07-15 10:00:44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Wei Cheng! You are our lucky Guest Experience Measurement (GEM) winner for January 2020! 
Get those feedback submitted and you may just be our next lucky winner!🥳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https://scontent-iad3-1.xx.fbcdn.net/v/t1.0-9/107524993_3143256932408691_5842631623553359694_n.png?_nc_cat=111&amp;_nc_sid=8024bb&amp;_nc_ohc=Zs5I4XxFFZYAX8BU6L6&amp;_nc_ht=scontent-iad3-1.xx&amp;oh=353aa7f3fe009570046818fb7582e6e7&amp;oe=5F56921E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810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D69F8-BD13-4F1D-9F11-979DB2F7A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8694526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2A878-0252-4365-A0E9-8D6C4EAA6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C5A0A5-4936-45C7-8B81-C018323759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941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83494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526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899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0784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8403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4899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8294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186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947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110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4587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5695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875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7150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0376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08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655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1298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6062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9509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5010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5312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3614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6327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2313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2711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2210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2829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0401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3721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5849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61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- 2020-07-18 10:00:46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Eyes on the prize. 
Thank you @ahmad_raimi for the love and support! &lt;3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https://scontent-iad3-1.xx.fbcdn.net/v/t1.0-9/105700817_3108436455890739_8828872767201412466_n.png?_nc_cat=106&amp;_nc_sid=8024bb&amp;_nc_ohc=3BXPkK3EYgAAX8RgPMo&amp;_nc_ht=scontent-iad3-1.xx&amp;oh=dd40e6fca55f4e71e854ce81a20dfd1e&amp;oe=5F5932E6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896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1C933-7196-453F-836C-0C061253E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9764337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9828-3615-4038-9D52-99ED4AE7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20869E-D6BF-4FBD-8928-3E255B287E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2841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26934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991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2748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2583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124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4776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3400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4344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9950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2973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0595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2429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4570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8243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8342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4099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6038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2062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6207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3104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6232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523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0510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7410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6765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5533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4841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3642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3027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7700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1044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02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- 2020-07-22 09:00:46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Glad to have your Chili’s cravings fixed @hdytihrsma! We hope to see you soon! &lt;3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https://scontent-iad3-1.xx.fbcdn.net/v/t1.0-9/105905385_3108438389223879_8976094615340123555_n.png?_nc_cat=101&amp;_nc_sid=8024bb&amp;_nc_ohc=kbfPw4slL4EAX8t4nCA&amp;_nc_ht=scontent-iad3-1.xx&amp;oh=f15dd10bd31ef0ba69a48341ea8e9e79&amp;oe=5F56BEC7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26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C2D17-5EF2-4D38-8AF0-DA05EF416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2298064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E15F1-E2E6-4ACE-9835-BCE346EB7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66DBE7-A0A9-40AB-A9DE-DF5680AF2B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281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3871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201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969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0403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3098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3479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912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4473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0319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7162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1986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6264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5306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9861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3064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563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4940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080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305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4316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684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0956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8649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0470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7513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4374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5962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227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5377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224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5602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82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- 2020-07-17 11:55:42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😎😎😎😎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https://scontent-iad3-1.xx.fbcdn.net/v/t1.0-9/109532149_3150783924989325_5950656939019065634_n.png?_nc_cat=108&amp;_nc_sid=8024bb&amp;_nc_ohc=wDGYSC1ttToAX-Q4VkI&amp;_nc_ht=scontent-iad3-1.xx&amp;oh=8df9c4b4c72de1c5137d9d52d15dbe29&amp;oe=5F57BCF7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175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C0D49-4A96-417B-959A-C4310A8EC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4076717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4961A-326F-46B1-96AB-F0F9E0E8F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59DBBA-6FC8-4827-849B-F439646C15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6331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79076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1263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1852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9716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3966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9389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0920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1586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297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6757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1673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350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6978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4444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420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1749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0328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6948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4752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7195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2155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9697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8955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0598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4137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9906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5602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7416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7486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9846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2473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75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- 2020-07-29 10:00:56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heard you want more chicken burgers and we can’t wait for you to give Cali Chicky Caesar Burger a try! 
Get your hands on the juicy grilled chicken on a brioche bun, topped with creamy garlic dressing, and layered with crisp romaine, tomato, crispy onion, and citrus balsamic vinaigrette. 
Available for a limited time only, check out our AOTB menu today! http://chilis.com.my/art-of-the-burger-new/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https://scontent-iad3-1.xx.fbcdn.net/v/t1.0-9/109979110_3164924616908589_8556068808131807866_n.png?_nc_cat=107&amp;_nc_sid=8024bb&amp;_nc_ohc=bDIrSqj5ZrgAX8b9pye&amp;_nc_ht=scontent-iad3-1.xx&amp;oh=c6b858b3b66aed8a5b4e72288a5c5573&amp;oe=5F574C00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85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8EFDE1-5F0D-4F83-B75F-D61CF1209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0596095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62ABA-C714-45AB-AFFB-4970F28D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00920F-DD4F-4FFE-A912-36D7851F67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0399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45602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121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860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0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0685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6549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8529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8124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3127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4639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1611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3038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8510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8554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7756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8233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7019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827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0735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6849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4069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5956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4936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8175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7265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2254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7263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180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2392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4468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527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- 2020-07-24 10:00:56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Malibu’s calling!
Find yourself munching on a large piece of grilled chicken, ginger guacamole, spring mix, melted Swiss cheese, roasted green pepper relish, tomato, and cilantro aioli in a go!
Yes, that’s Malibu Chicken burger for you.
Check out our AOTB menu today! http://chilis.com.my/art-of-the-burger-new/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https://scontent-iad3-1.xx.fbcdn.net/v/t1.0-9/113347876_3164920286909022_2916953549689848816_n.png?_nc_cat=101&amp;_nc_sid=8024bb&amp;_nc_ohc=gnE6O_JBE18AX_hwp76&amp;_nc_ht=scontent-iad3-1.xx&amp;oh=dff5e6a7b88a6987503d52eea19fbf40&amp;oe=5F58B43E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913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B2491-0C58-4A06-814B-299C5737E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0049011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A7E16-5151-4B0B-B885-F1D70A24F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8020B7-AC77-4A36-B7D2-5ACC9A0DF0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4551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504615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4563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1461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9998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0806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0603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4216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1003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0303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2717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6955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7630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8548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2908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2776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8831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5764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736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7354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9945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7170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4931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1430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8261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9230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0970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2566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4920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212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0638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0358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5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- 2020-07-20 14:56:42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Most requested Art Of The Burger Menu is BACK!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Head over to a Chili’s outlet near you today and let us know which of these 6 creation is your favorite!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**Available for a limited time only.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AOTB Menu: http://chilis.com.my/art-of-the-burger-new/
Outlet: http://chilis.com.my/outlets/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108177335_2697881033817390_5966366239329151220_n.jpg?_nc_cat=102&amp;_nc_sid=ad6a45&amp;_nc_ohc=xizQ51346moAX-jwBZP&amp;_nc_oc=AQlsuZ59FCuTKeXk_LmlwLQ8MJVqelCZ2zHFwnxI6SIYQ4aJWHjoZr_bCH6Sy7Lr_Z0&amp;_nc_ht=scontent-iad3-1.xx&amp;oh=377b1efa2d74f1c5f0903014828a2ecd&amp;oe=5F59B76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739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D14FE-FB34-4AFA-97CC-1D1EE763B3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8419346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7309D-BF19-400A-A923-D57F3B8F3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FD6245-81CE-4EFC-A4FE-846BDC2ADF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7388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54213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030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4195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7034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9296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4579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7989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681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2622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2016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3659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5628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9473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4840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2043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4064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4092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1932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0133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099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8830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7902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2258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9858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0662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887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8634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3517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3151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6341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5228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97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- 2020-07-20 10:14:22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https://scontent-iad3-1.xx.fbcdn.net/v/t1.0-9/s720x720/113704540_3159315170802867_2900330688203537821_o.png?_nc_cat=106&amp;_nc_sid=dd9801&amp;_nc_ohc=JxdmF5z0TloAX8AoaFZ&amp;_nc_ht=scontent-iad3-1.xx&amp;oh=8337efb2a63feb56b33f9515ed56d4cd&amp;oe=5F396A8C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07/20/2020 14:15:50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869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B85EA-FC43-4768-9688-6F5FE299A6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8883562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6508-AFA1-4307-BE14-A48674DC6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013D13-715D-41D7-B982-8428C0C96D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24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40026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062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030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287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411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7310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6621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7644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1298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8230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948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9709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1779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3775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2072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8158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5341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489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7950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0681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1371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120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7196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1348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8416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9905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4302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0013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56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497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9464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7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- 2020-07-19 12:00:13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*psst* 
July 20th
You’re welcome😉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https://scontent-iad3-1.xx.fbcdn.net/v/t15.5256-10/107600018_915468415629796_5746929537548590842_n.jpg?_nc_cat=105&amp;_nc_sid=ad6a45&amp;_nc_ohc=0yCSBUL29lMAX_m9d3R&amp;_nc_ht=scontent-iad3-1.xx&amp;oh=2f4c1497541085cabbd6341b3452fcbe&amp;oe=5F579AE3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270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127C8-7921-4625-8BAC-28D06A0CA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8123042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70595-F64A-478C-BDA9-3FABEF355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441086-D100-4960-B836-076689BD7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026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98021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547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8269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299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2717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2701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6719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6166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130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3661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745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1583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803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646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7832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6507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3753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8147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31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2595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1778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2116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6495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1561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3483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7811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917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514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390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8047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7175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89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- 2020-07-05 10:00:07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hearty meal! 😍Thank you @ashikin_hassan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Now available on Foodpanda, DeliverEat and Grabfood at all outlets. Grab yours today! 
Order Online: http://chilis.com.my/order-online/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https://scontent-iad3-1.xx.fbcdn.net/v/t1.0-9/103650789_3061788397222212_2520687524550935830_n.png?_nc_cat=110&amp;_nc_sid=8024bb&amp;_nc_ohc=qb-YLSd_YD4AX-PHBe_&amp;_nc_ht=scontent-iad3-1.xx&amp;oh=526eb5060b9f473b016419d8f02ae18d&amp;oe=5F4EA81E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08:15:23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903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FBDB9-15B3-4E02-939E-C4A1E7A39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8724766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82A13-0D34-48F5-A3B8-0E27A740E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87D539-0CB2-48F4-8BCE-0422D8C0E3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5135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85620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431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2175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2423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950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6974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7715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058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3539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5558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1429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5905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9522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5873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2514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2157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8892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3115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1428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8427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4295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1569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0393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927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5873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2621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9590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7469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223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6206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2130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82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- 2020-07-02 12:23:58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https://scontent-iad3-1.xx.fbcdn.net/v/t1.0-9/s720x720/83996544_2759312140803174_1940964921575473152_o.png?_nc_cat=100&amp;_nc_sid=dd9801&amp;_nc_ohc=aZHMwpw0B2QAX9-t2i8&amp;_nc_ht=scontent-iad3-1.xx&amp;oh=807779faf7243aa41a10fb8aabaa3a3d&amp;oe=5F22B7DB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07/02/2020 14:15:25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105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C2DCC-CC78-49BC-93C4-4E475CAFD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5013955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09B99-4628-45B5-83C9-D44D2915F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2C12EC-D503-4669-8E6C-5A81511400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5867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00353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575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175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6380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9106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7232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6564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5531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3861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827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4894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3240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3673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468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3773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9756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388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8579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648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320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6495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21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3173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0173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8665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3541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4812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1751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24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7029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7049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52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- 2020-07-07 10:00:00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https://scontent-iad3-1.xx.fbcdn.net/v/t15.13418-10/103910521_333932284259736_3581012092489774709_n.jpg?_nc_cat=108&amp;_nc_sid=ad6a45&amp;_nc_ohc=EkR0B4ADNDAAX-GXIYx&amp;_nc_ht=scontent-iad3-1.xx&amp;oh=88d224ad84e1d4b6b1d08e59acc0798a&amp;oe=5F528FCE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08/06/2020 08:15:28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929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4471F-B5FD-4DF5-B9BD-40A3F41F62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0548555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45B3-2E6C-45C1-9832-5E0E3EA3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109F7A-4A3A-4BF2-9C9A-E71EAC6077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1933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35580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774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8158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5040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1881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139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3254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8209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3849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4444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3763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5645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6596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7290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7601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4313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0574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0581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6455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0110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2048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8037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0623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3157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4088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328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9932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9114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3464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6665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1265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14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- 2020-07-26 10:00:47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Yes, it is what you think it is. 
For a limited time only, dine for 3 with 1 starter and 3 Entreés and enjoy *RM 28.00 per pax!
*Only available at selected outlet. Drop by and check it out today! 
Match Deals Menu:  http://chilis.com.my/match-deals/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https://scontent-iad3-1.xx.fbcdn.net/v/t1.0-9/105943689_3108440622556989_5398547481680690034_n.png?_nc_cat=108&amp;_nc_sid=8024bb&amp;_nc_ohc=NKrBDIeRb-UAX-LawLh&amp;_nc_ht=scontent-iad3-1.xx&amp;oh=4dbb852eea029b8b9173f86182c88cf0&amp;oe=5F5A09F5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27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207B9-433C-4AE1-BF9B-86DA83126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0417297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2A4BE-87BB-490B-99CD-11C9828B9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484DC-2231-4918-9C48-F26D1A236A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896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79296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3012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116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0288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6832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275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0141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538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9738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1840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5254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881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3518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4104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4471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4848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422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8245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9400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7281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8148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3710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9541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9720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0290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9016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7504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288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2209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5626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022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42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- 2020-07-16 09:00:46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Seal the special deal with our Match Deals menu today! Click on the link below to check out how you can save with a buddy or as a group! http://chilis.com.my/match-deals/
* Only available at Chili’s Penang, Chili’s Sunway Putra Mall, Chili’s Kiara 163 Retail Park, Chili’s Paradigm, Chili’s Jaya &amp; Chili’s Sunway Velocity Mall.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https://scontent-iad3-1.xx.fbcdn.net/v/t1.0-9/83395719_3108435149224203_8418300270697304115_n.png?_nc_cat=109&amp;_nc_sid=8024bb&amp;_nc_ohc=B2Zi5lx2mGIAX9C2FXl&amp;_nc_ht=scontent-iad3-1.xx&amp;oh=9a594e08628d04b9f4974bfff7f3a408&amp;oe=5F56F48D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88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8CFA8-0F08-46AC-BBBE-0B288B8A5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5262990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10D4-1A43-415E-AD7F-134B19988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3D74B4-196B-4391-842C-AEE860308D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9785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47705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9417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581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1022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2210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303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8497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8262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8814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13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7487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5000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7320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871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0150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7421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2490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4352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081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8532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4820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5285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3848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9271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3760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7791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834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1304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2130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4806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335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33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- 2020-07-11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Don’t miss out on this great deal!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&gt; Choose 1 starter and 2 Entreés for RM32.50 per pax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&gt; Choose 1 starter and 3 Entreés for RM28.00 per pax
*Exclusively for selected outlets only. Menu link: http://chilis.com.my/match-deals/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https://scontent-iad3-1.xx.fbcdn.net/v/t15.5256-10/80063721_276811310095198_5035873581297888241_n.jpg?_nc_cat=101&amp;_nc_sid=ad6a45&amp;_nc_ohc=OGqMdiSY7LsAX_WEDpV&amp;_nc_ht=scontent-iad3-1.xx&amp;oh=f46d7bbd51a2b70cc16b4fbe67171f58&amp;oe=5F54A6AF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08:15:16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53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C477D-C5D9-41CA-A77C-B58CD8832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7608067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DDE3F-1244-44FD-9136-F8C291EC9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981793-75B2-4732-A0E6-F8852005BD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2124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07395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5441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2456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055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3313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6873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4871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4630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8032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7195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4481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055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5462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4248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3467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0932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1823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4254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2818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3940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0045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8845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1150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2504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2028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9124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2604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6837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4955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6062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2070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72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- 2020-07-09 10:00:46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 feeling when you food arrives. 
Thank you @btrsyqstn for dropping by! See you soon! &lt;3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https://scontent-iad3-1.xx.fbcdn.net/v/t1.0-9/81924772_3108420102559041_3467433942724027339_n.png?_nc_cat=108&amp;_nc_sid=8024bb&amp;_nc_ohc=zgz81fbHosQAX99IGys&amp;_nc_ht=scontent-iad3-1.xx&amp;oh=759acf877727050d6a765aec212ef8e7&amp;oe=5F53A3DA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08/08/2020 08:15:13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521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85E7B-9D01-417C-B5CD-9AE8309C67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5194821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027A6-2CF0-4BCF-826A-E32DDE037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F9AD4C-8BD6-4880-A9AF-A9CD10ED4E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0591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70427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198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033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4069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5001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3796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1524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4059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0038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2002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6617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3479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8721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0571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6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3406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5512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5195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2842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8170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2595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704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1220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6362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9002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2674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7509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7605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094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6021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1719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137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- 2020-07-01 12:02:00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Back by popular demand, we’re excited to bring Chili’s Match Deals back throughout this month!   
For more info on this great deal, check out http://chilis.com.my/match-deals/. See you there!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https://scontent-iad3-1.xx.fbcdn.net/v/t15.5256-10/80063721_613219552732948_5480734236381582487_n.jpg?_nc_cat=111&amp;_nc_sid=ad6a45&amp;_nc_ohc=fC2-Y33A7DIAX-wYv3d&amp;_nc_ht=scontent-iad3-1.xx&amp;oh=49b7f0b650d3005d662a397ce153fbad&amp;oe=5F479E89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07/31/2020 08:14:53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829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85109-A9BD-4736-97F4-418093E52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7997583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6DD9E-B645-43D6-9686-4DF7E1BA1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FFDF66-4984-496F-A356-DB115CA581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8142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64258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922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027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3439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9284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3645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210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4536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330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1684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0811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491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5615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3298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3969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8865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6643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7974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3538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0238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5075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1560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3293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1306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5611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6752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5028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5550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2379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4395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100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719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- 2020-07-31 09:57:02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All Muslim Friends, Chili's would like to wish all of you Happy Eid al-Adha. Have a blessed and joyful holiday with your loved ones. Stay safe as we celebrate raya together.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https://scontent-iad3-1.xx.fbcdn.net/v/t1.0-9/116704236_3190405667693817_3294673416535444740_n.jpg?_nc_cat=102&amp;_nc_sid=2d5d41&amp;_nc_ohc=EvO2kfFEu5kAX86TaQn&amp;_nc_ht=scontent-iad3-1.xx&amp;oh=5261e1de0ac09303cae96217727c0d59&amp;oe=5F58FD9B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3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E825C-D7D7-4150-9C8C-022943FB9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1442580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503E5-9B13-4529-93EC-607809195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0D05A6-2E7A-4DD7-9920-B034C66772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9535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8D488-FE58-403C-B996-A8E7B5B36A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CA23C-D4A9-4CC5-8610-1F1259556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863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6650</Words>
  <Application>Microsoft Office PowerPoint</Application>
  <PresentationFormat>On-screen Show (4:3)</PresentationFormat>
  <Paragraphs>2513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4" baseType="lpstr">
      <vt:lpstr>Arial</vt:lpstr>
      <vt:lpstr>Calibri</vt:lpstr>
      <vt:lpstr>quintly_template</vt:lpstr>
      <vt:lpstr>Overview</vt:lpstr>
      <vt:lpstr>Facebook Key Metrics Table | Chili's Social Media</vt:lpstr>
      <vt:lpstr>Facebook Key Metrics Table | Chili's Social Media</vt:lpstr>
      <vt:lpstr>Facebook Fans Total | Chili's Social Media</vt:lpstr>
      <vt:lpstr>Facebook Fans Change Rate | Chili's Social Media</vt:lpstr>
      <vt:lpstr>Facebook Interaction Rate | Chili's Social Media</vt:lpstr>
      <vt:lpstr>Facebook Total Interactions | Chili's Social Media</vt:lpstr>
      <vt:lpstr>Facebook Own Posts Table | Chili's Social Media - 1 of 22</vt:lpstr>
      <vt:lpstr>Facebook Own Posts Table | Chili's Social Media - 2 of 22</vt:lpstr>
      <vt:lpstr>Facebook Own Posts Table | Chili's Social Media - 3 of 22</vt:lpstr>
      <vt:lpstr>Facebook Own Posts Table | Chili's Social Media - 4 of 22</vt:lpstr>
      <vt:lpstr>Facebook Own Posts Table | Chili's Social Media - 5 of 22</vt:lpstr>
      <vt:lpstr>Facebook Own Posts Table | Chili's Social Media - 6 of 22</vt:lpstr>
      <vt:lpstr>Facebook Own Posts Table | Chili's Social Media - 7 of 22</vt:lpstr>
      <vt:lpstr>Facebook Own Posts Table | Chili's Social Media - 8 of 22</vt:lpstr>
      <vt:lpstr>Facebook Own Posts Table | Chili's Social Media - 9 of 22</vt:lpstr>
      <vt:lpstr>Facebook Own Posts Table | Chili's Social Media - 10 of 22</vt:lpstr>
      <vt:lpstr>Facebook Own Posts Table | Chili's Social Media - 11 of 22</vt:lpstr>
      <vt:lpstr>Facebook Own Posts Table | Chili's Social Media - 12 of 22</vt:lpstr>
      <vt:lpstr>Facebook Own Posts Table | Chili's Social Media - 13 of 22</vt:lpstr>
      <vt:lpstr>Facebook Own Posts Table | Chili's Social Media - 14 of 22</vt:lpstr>
      <vt:lpstr>Facebook Own Posts Table | Chili's Social Media - 15 of 22</vt:lpstr>
      <vt:lpstr>Facebook Own Posts Table | Chili's Social Media - 16 of 22</vt:lpstr>
      <vt:lpstr>Facebook Own Posts Table | Chili's Social Media - 17 of 22</vt:lpstr>
      <vt:lpstr>Facebook Own Posts Table | Chili's Social Media - 18 of 22</vt:lpstr>
      <vt:lpstr>Facebook Own Posts Table | Chili's Social Media - 19 of 22</vt:lpstr>
      <vt:lpstr>Facebook Own Posts Table | Chili's Social Media - 20 of 22</vt:lpstr>
      <vt:lpstr>Facebook Own Posts Table | Chili's Social Media - 21 of 22</vt:lpstr>
      <vt:lpstr>Facebook Own Posts Table | Chili's Social Media - 22 of 22</vt:lpstr>
      <vt:lpstr>Facebook Key Metrics Radar | Chili's Social Media</vt:lpstr>
      <vt:lpstr>Facebook Total Interactions | Chili's Social Media</vt:lpstr>
      <vt:lpstr>Facebook Reactions Distribution | Chili's Social Media</vt:lpstr>
      <vt:lpstr>Facebook Organic, Viral &amp; Paid Reach over Time | Chili's Social Media</vt:lpstr>
      <vt:lpstr>Facebook Interactions by Post Type | Chili's Social Media</vt:lpstr>
      <vt:lpstr>Facebook Post Length Efficiency | Chili's Social Media</vt:lpstr>
      <vt:lpstr>Facebook Fan Demographics Table | Chili's Social Media - 1 of 3</vt:lpstr>
      <vt:lpstr>Facebook Fan Demographics Table | Chili's Social Media - 2 of 3</vt:lpstr>
      <vt:lpstr>Facebook Fan Demographics Table | Chili's Social Media - 3 of 3</vt:lpstr>
      <vt:lpstr>Facebook Own Posts Table | Chili's Social Media - 1 of 22</vt:lpstr>
      <vt:lpstr>Facebook Own Posts Table | Chili's Social Media - 2 of 22</vt:lpstr>
      <vt:lpstr>Facebook Own Posts Table | Chili's Social Media - 3 of 22</vt:lpstr>
      <vt:lpstr>Facebook Own Posts Table | Chili's Social Media - 4 of 22</vt:lpstr>
      <vt:lpstr>Facebook Own Posts Table | Chili's Social Media - 5 of 22</vt:lpstr>
      <vt:lpstr>Facebook Own Posts Table | Chili's Social Media - 6 of 22</vt:lpstr>
      <vt:lpstr>Facebook Own Posts Table | Chili's Social Media - 7 of 22</vt:lpstr>
      <vt:lpstr>Facebook Own Posts Table | Chili's Social Media - 8 of 22</vt:lpstr>
      <vt:lpstr>Facebook Own Posts Table | Chili's Social Media - 9 of 22</vt:lpstr>
      <vt:lpstr>Facebook Own Posts Table | Chili's Social Media - 10 of 22</vt:lpstr>
      <vt:lpstr>Facebook Own Posts Table | Chili's Social Media - 11 of 22</vt:lpstr>
      <vt:lpstr>Facebook Own Posts Table | Chili's Social Media - 12 of 22</vt:lpstr>
      <vt:lpstr>Facebook Own Posts Table | Chili's Social Media - 13 of 22</vt:lpstr>
      <vt:lpstr>Facebook Own Posts Table | Chili's Social Media - 14 of 22</vt:lpstr>
      <vt:lpstr>Facebook Own Posts Table | Chili's Social Media - 15 of 22</vt:lpstr>
      <vt:lpstr>Facebook Own Posts Table | Chili's Social Media - 16 of 22</vt:lpstr>
      <vt:lpstr>Facebook Own Posts Table | Chili's Social Media - 17 of 22</vt:lpstr>
      <vt:lpstr>Facebook Own Posts Table | Chili's Social Media - 18 of 22</vt:lpstr>
      <vt:lpstr>Facebook Own Posts Table | Chili's Social Media - 19 of 22</vt:lpstr>
      <vt:lpstr>Facebook Own Posts Table | Chili's Social Media - 20 of 22</vt:lpstr>
      <vt:lpstr>Facebook Own Posts Table | Chili's Social Media - 21 of 22</vt:lpstr>
      <vt:lpstr>Facebook Own Posts Table | Chili's Social Media - 22 of 22</vt:lpstr>
      <vt:lpstr>Facebook Reach | Chili's Social Media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2020-08-12T01:23:58Z</dcterms:created>
  <dcterms:modified xsi:type="dcterms:W3CDTF">2020-08-12T01:28:24Z</dcterms:modified>
</cp:coreProperties>
</file>