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C314E-C3B5-4969-A1F8-06DB91C855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Demographics Table | sothysmalaysia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8258F6-E8C9-44B2-97DC-8F5C087462F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0655942"/>
              </p:ext>
            </p:extLst>
          </p:nvPr>
        </p:nvGraphicFramePr>
        <p:xfrm>
          <a:off x="457200" y="1731963"/>
          <a:ext cx="8147304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454449295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4329147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267296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Gender and 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914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 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9839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 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087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 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6202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 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1273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 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2674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 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610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 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60063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 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517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 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381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 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3566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3A09ED-0E15-411E-BBFD-129FB0F4BF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31239058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825B7D-9AA1-468F-9E72-0DF5039BA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Demographics Table | sothysmalaysia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44E8C39-86F1-4C07-AF6E-DD8B8C8E6B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00299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688870910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441163553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4815039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Gender and 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107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Female 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658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 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62422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 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130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Male 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53199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9208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583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860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7180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sothysmalaysia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Unknown 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86032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D887AF-172F-46CE-AEE1-C12BE15C03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07/01/2020 - 07/31/2020</a:t>
            </a:r>
          </a:p>
        </p:txBody>
      </p:sp>
    </p:spTree>
    <p:extLst>
      <p:ext uri="{BB962C8B-B14F-4D97-AF65-F5344CB8AC3E}">
        <p14:creationId xmlns:p14="http://schemas.microsoft.com/office/powerpoint/2010/main" val="106622112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115</Words>
  <Application>Microsoft Office PowerPoint</Application>
  <PresentationFormat>On-screen Show (4:3)</PresentationFormat>
  <Paragraphs>67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Instagram Followers Demographics Table | sothysmalaysia - 1 of 2</vt:lpstr>
      <vt:lpstr>Instagram Followers Demographics Table | sothysmalaysia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Demographics Table | sothysmalaysia - 1 of 2</dc:title>
  <dc:creator>Frederik Peiniger</dc:creator>
  <cp:lastModifiedBy>Frederik Peiniger</cp:lastModifiedBy>
  <cp:revision>1</cp:revision>
  <dcterms:created xsi:type="dcterms:W3CDTF">2020-08-03T08:34:41Z</dcterms:created>
  <dcterms:modified xsi:type="dcterms:W3CDTF">2020-08-03T08:35:05Z</dcterms:modified>
</cp:coreProperties>
</file>