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E8E-45CB-89B7-6E2679882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63864"/>
        <c:axId val="299519736"/>
      </c:lineChart>
      <c:catAx>
        <c:axId val="2506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9736"/>
        <c:crosses val="autoZero"/>
        <c:auto val="1"/>
        <c:lblAlgn val="ctr"/>
        <c:lblOffset val="100"/>
        <c:noMultiLvlLbl val="0"/>
      </c:catAx>
      <c:valAx>
        <c:axId val="29951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29E95-DD3C-4657-9D63-FF8E09BA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7C9AC-9BEE-43C9-A807-642044E246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605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D0C6A-094B-4B9A-B5FE-1B1DA0054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F5DFE-301E-4FBA-A369-23498C88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75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sothysmalaysia</dc:title>
  <dc:creator>Frederik Peiniger</dc:creator>
  <cp:lastModifiedBy>Frederik Peiniger</cp:lastModifiedBy>
  <cp:revision>1</cp:revision>
  <dcterms:created xsi:type="dcterms:W3CDTF">2020-08-03T08:17:19Z</dcterms:created>
  <dcterms:modified xsi:type="dcterms:W3CDTF">2020-08-03T08:17:23Z</dcterms:modified>
</cp:coreProperties>
</file>