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sothysmalaysia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44013</c:v>
                </c:pt>
                <c:pt idx="1">
                  <c:v>44014</c:v>
                </c:pt>
                <c:pt idx="2">
                  <c:v>44015</c:v>
                </c:pt>
                <c:pt idx="3">
                  <c:v>44016</c:v>
                </c:pt>
                <c:pt idx="4">
                  <c:v>44017</c:v>
                </c:pt>
                <c:pt idx="5">
                  <c:v>44018</c:v>
                </c:pt>
                <c:pt idx="6">
                  <c:v>44019</c:v>
                </c:pt>
                <c:pt idx="7">
                  <c:v>44020</c:v>
                </c:pt>
                <c:pt idx="8">
                  <c:v>44021</c:v>
                </c:pt>
                <c:pt idx="9">
                  <c:v>44022</c:v>
                </c:pt>
                <c:pt idx="10">
                  <c:v>44023</c:v>
                </c:pt>
                <c:pt idx="11">
                  <c:v>44024</c:v>
                </c:pt>
                <c:pt idx="12">
                  <c:v>44025</c:v>
                </c:pt>
                <c:pt idx="13">
                  <c:v>44026</c:v>
                </c:pt>
                <c:pt idx="14">
                  <c:v>44027</c:v>
                </c:pt>
                <c:pt idx="15">
                  <c:v>44028</c:v>
                </c:pt>
                <c:pt idx="16">
                  <c:v>44029</c:v>
                </c:pt>
                <c:pt idx="17">
                  <c:v>44030</c:v>
                </c:pt>
                <c:pt idx="18">
                  <c:v>44031</c:v>
                </c:pt>
                <c:pt idx="19">
                  <c:v>44032</c:v>
                </c:pt>
                <c:pt idx="20">
                  <c:v>44033</c:v>
                </c:pt>
                <c:pt idx="21">
                  <c:v>44034</c:v>
                </c:pt>
                <c:pt idx="22">
                  <c:v>44035</c:v>
                </c:pt>
                <c:pt idx="23">
                  <c:v>44036</c:v>
                </c:pt>
                <c:pt idx="24">
                  <c:v>44037</c:v>
                </c:pt>
                <c:pt idx="25">
                  <c:v>44038</c:v>
                </c:pt>
                <c:pt idx="26">
                  <c:v>44039</c:v>
                </c:pt>
                <c:pt idx="27">
                  <c:v>44040</c:v>
                </c:pt>
                <c:pt idx="28">
                  <c:v>44041</c:v>
                </c:pt>
                <c:pt idx="29">
                  <c:v>44042</c:v>
                </c:pt>
                <c:pt idx="30">
                  <c:v>44043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8</c:v>
                </c:pt>
                <c:pt idx="2">
                  <c:v>0</c:v>
                </c:pt>
                <c:pt idx="3">
                  <c:v>32</c:v>
                </c:pt>
                <c:pt idx="4">
                  <c:v>0</c:v>
                </c:pt>
                <c:pt idx="5">
                  <c:v>25</c:v>
                </c:pt>
                <c:pt idx="6">
                  <c:v>12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37</c:v>
                </c:pt>
                <c:pt idx="14">
                  <c:v>15</c:v>
                </c:pt>
                <c:pt idx="15">
                  <c:v>12</c:v>
                </c:pt>
                <c:pt idx="16">
                  <c:v>0</c:v>
                </c:pt>
                <c:pt idx="17">
                  <c:v>9</c:v>
                </c:pt>
                <c:pt idx="18">
                  <c:v>78</c:v>
                </c:pt>
                <c:pt idx="19">
                  <c:v>12</c:v>
                </c:pt>
                <c:pt idx="20">
                  <c:v>11</c:v>
                </c:pt>
                <c:pt idx="21">
                  <c:v>24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14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337-4DF3-928F-D9C009FEB54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4885760"/>
        <c:axId val="39915384"/>
      </c:lineChart>
      <c:dateAx>
        <c:axId val="4488576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915384"/>
        <c:crosses val="autoZero"/>
        <c:auto val="1"/>
        <c:lblOffset val="100"/>
        <c:baseTimeUnit val="days"/>
      </c:dateAx>
      <c:valAx>
        <c:axId val="399153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8857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CD56C5-A1A0-40E5-B588-4C80AEEA96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Average Interactions Per Post | sothysmalaysia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4E9B2AF-4843-4F08-B1D2-18C7CB0A44B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9283308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83007AB-A09B-4424-988B-9BE6D36ABA3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07/01/2020 - 07/31/2020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B33C0BD-3953-4972-91C7-172A8CD484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756603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Average Interactions Per Post | sothysmalaysia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Average Interactions Per Post | sothysmalaysia</dc:title>
  <dc:creator>Frederik Peiniger</dc:creator>
  <cp:lastModifiedBy>Frederik Peiniger</cp:lastModifiedBy>
  <cp:revision>1</cp:revision>
  <dcterms:created xsi:type="dcterms:W3CDTF">2020-08-03T08:16:27Z</dcterms:created>
  <dcterms:modified xsi:type="dcterms:W3CDTF">2020-08-03T08:16:32Z</dcterms:modified>
</cp:coreProperties>
</file>