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2DBD-480B-9913-616DFE05A4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9389872"/>
        <c:axId val="299387248"/>
      </c:lineChart>
      <c:catAx>
        <c:axId val="299389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387248"/>
        <c:crosses val="autoZero"/>
        <c:auto val="1"/>
        <c:lblAlgn val="ctr"/>
        <c:lblOffset val="100"/>
        <c:noMultiLvlLbl val="0"/>
      </c:catAx>
      <c:valAx>
        <c:axId val="299387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389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66052-B15C-420E-AD91-20CD3CD75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sothysmalaysia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FCD290A-DB49-42DF-B43B-EA215F5CB1A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272007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CEB463-BD8C-4656-9CDF-26ACB7D0A5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E0669B-D4E0-4553-85D8-35A1245C82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403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Interaction Rate | sothysmalaysia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| sothysmalaysia</dc:title>
  <dc:creator>Frederik Peiniger</dc:creator>
  <cp:lastModifiedBy>Frederik Peiniger</cp:lastModifiedBy>
  <cp:revision>1</cp:revision>
  <dcterms:created xsi:type="dcterms:W3CDTF">2020-08-03T08:16:20Z</dcterms:created>
  <dcterms:modified xsi:type="dcterms:W3CDTF">2020-08-03T08:16:25Z</dcterms:modified>
</cp:coreProperties>
</file>