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sothysmalaysia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9.1064314171883903E-2</c:v>
                </c:pt>
                <c:pt idx="1">
                  <c:v>-3.41180484476288E-2</c:v>
                </c:pt>
                <c:pt idx="2">
                  <c:v>7.9635949943117207E-2</c:v>
                </c:pt>
                <c:pt idx="3">
                  <c:v>6.8205069910196703E-2</c:v>
                </c:pt>
                <c:pt idx="4">
                  <c:v>-1.13597637169147E-2</c:v>
                </c:pt>
                <c:pt idx="5">
                  <c:v>-5.6805271529197898E-2</c:v>
                </c:pt>
                <c:pt idx="6">
                  <c:v>4.54700466067978E-2</c:v>
                </c:pt>
                <c:pt idx="7">
                  <c:v>-2.2724690376093599E-2</c:v>
                </c:pt>
                <c:pt idx="8">
                  <c:v>4.5459711330833E-2</c:v>
                </c:pt>
                <c:pt idx="9">
                  <c:v>4.5439054867658799E-2</c:v>
                </c:pt>
                <c:pt idx="10">
                  <c:v>1.13546042920404E-2</c:v>
                </c:pt>
                <c:pt idx="11">
                  <c:v>5.67665758401453E-2</c:v>
                </c:pt>
                <c:pt idx="12">
                  <c:v>0</c:v>
                </c:pt>
                <c:pt idx="13">
                  <c:v>1.13468739362306E-2</c:v>
                </c:pt>
                <c:pt idx="14">
                  <c:v>-3.4036759700476503E-2</c:v>
                </c:pt>
                <c:pt idx="15">
                  <c:v>1.13494495516967E-2</c:v>
                </c:pt>
                <c:pt idx="16">
                  <c:v>6.8088969586926895E-2</c:v>
                </c:pt>
                <c:pt idx="17">
                  <c:v>4.5361760036289403E-2</c:v>
                </c:pt>
                <c:pt idx="18">
                  <c:v>-3.40058943550215E-2</c:v>
                </c:pt>
                <c:pt idx="19">
                  <c:v>0</c:v>
                </c:pt>
                <c:pt idx="20">
                  <c:v>7.9374078693729505E-2</c:v>
                </c:pt>
                <c:pt idx="21">
                  <c:v>5.6650804441423099E-2</c:v>
                </c:pt>
                <c:pt idx="22">
                  <c:v>4.52949835805685E-2</c:v>
                </c:pt>
                <c:pt idx="23">
                  <c:v>0.147142048670062</c:v>
                </c:pt>
                <c:pt idx="24">
                  <c:v>1.13019891500904E-2</c:v>
                </c:pt>
                <c:pt idx="25">
                  <c:v>-3.3902135834557597E-2</c:v>
                </c:pt>
                <c:pt idx="26">
                  <c:v>7.9131810988017207E-2</c:v>
                </c:pt>
                <c:pt idx="27">
                  <c:v>0</c:v>
                </c:pt>
                <c:pt idx="28">
                  <c:v>0</c:v>
                </c:pt>
                <c:pt idx="29">
                  <c:v>-1.12956060092624E-2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94-41ED-8060-2F8DD30672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078808"/>
        <c:axId val="304081760"/>
      </c:lineChart>
      <c:dateAx>
        <c:axId val="304078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81760"/>
        <c:crosses val="autoZero"/>
        <c:auto val="1"/>
        <c:lblOffset val="100"/>
        <c:baseTimeUnit val="days"/>
      </c:dateAx>
      <c:valAx>
        <c:axId val="30408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7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41509-0DE3-4249-B036-8666FE0F6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sothysmalaysia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BA4456-A4EA-44B5-A3DF-39E2A5F272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01144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A897C6-2378-4800-A71A-87A51D605E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A030A-00AF-4410-A545-5593FE311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278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Rate | sothysmalaysia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sothysmalaysia</dc:title>
  <dc:creator>Frederik Peiniger</dc:creator>
  <cp:lastModifiedBy>Frederik Peiniger</cp:lastModifiedBy>
  <cp:revision>1</cp:revision>
  <dcterms:created xsi:type="dcterms:W3CDTF">2020-08-03T08:15:35Z</dcterms:created>
  <dcterms:modified xsi:type="dcterms:W3CDTF">2020-08-03T08:15:40Z</dcterms:modified>
</cp:coreProperties>
</file>