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sothysmalaysia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44013</c:v>
                </c:pt>
                <c:pt idx="1">
                  <c:v>44014</c:v>
                </c:pt>
                <c:pt idx="2">
                  <c:v>44015</c:v>
                </c:pt>
                <c:pt idx="3">
                  <c:v>44016</c:v>
                </c:pt>
                <c:pt idx="4">
                  <c:v>44017</c:v>
                </c:pt>
                <c:pt idx="5">
                  <c:v>44018</c:v>
                </c:pt>
                <c:pt idx="6">
                  <c:v>44019</c:v>
                </c:pt>
                <c:pt idx="7">
                  <c:v>44020</c:v>
                </c:pt>
                <c:pt idx="8">
                  <c:v>44021</c:v>
                </c:pt>
                <c:pt idx="9">
                  <c:v>44022</c:v>
                </c:pt>
                <c:pt idx="10">
                  <c:v>44023</c:v>
                </c:pt>
                <c:pt idx="11">
                  <c:v>44024</c:v>
                </c:pt>
                <c:pt idx="12">
                  <c:v>44025</c:v>
                </c:pt>
                <c:pt idx="13">
                  <c:v>44026</c:v>
                </c:pt>
                <c:pt idx="14">
                  <c:v>44027</c:v>
                </c:pt>
                <c:pt idx="15">
                  <c:v>44028</c:v>
                </c:pt>
                <c:pt idx="16">
                  <c:v>44029</c:v>
                </c:pt>
                <c:pt idx="17">
                  <c:v>44030</c:v>
                </c:pt>
                <c:pt idx="18">
                  <c:v>44031</c:v>
                </c:pt>
                <c:pt idx="19">
                  <c:v>44032</c:v>
                </c:pt>
                <c:pt idx="20">
                  <c:v>44033</c:v>
                </c:pt>
                <c:pt idx="21">
                  <c:v>44034</c:v>
                </c:pt>
                <c:pt idx="22">
                  <c:v>44035</c:v>
                </c:pt>
                <c:pt idx="23">
                  <c:v>44036</c:v>
                </c:pt>
                <c:pt idx="24">
                  <c:v>44037</c:v>
                </c:pt>
                <c:pt idx="25">
                  <c:v>44038</c:v>
                </c:pt>
                <c:pt idx="26">
                  <c:v>44039</c:v>
                </c:pt>
                <c:pt idx="27">
                  <c:v>44040</c:v>
                </c:pt>
                <c:pt idx="28">
                  <c:v>44041</c:v>
                </c:pt>
                <c:pt idx="29">
                  <c:v>44042</c:v>
                </c:pt>
                <c:pt idx="30">
                  <c:v>44043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8793</c:v>
                </c:pt>
                <c:pt idx="1">
                  <c:v>8790</c:v>
                </c:pt>
                <c:pt idx="2">
                  <c:v>8797</c:v>
                </c:pt>
                <c:pt idx="3">
                  <c:v>8803</c:v>
                </c:pt>
                <c:pt idx="4">
                  <c:v>8802</c:v>
                </c:pt>
                <c:pt idx="5">
                  <c:v>8797</c:v>
                </c:pt>
                <c:pt idx="6">
                  <c:v>8801</c:v>
                </c:pt>
                <c:pt idx="7">
                  <c:v>8799</c:v>
                </c:pt>
                <c:pt idx="8">
                  <c:v>8803</c:v>
                </c:pt>
                <c:pt idx="9">
                  <c:v>8807</c:v>
                </c:pt>
                <c:pt idx="10">
                  <c:v>8808</c:v>
                </c:pt>
                <c:pt idx="11">
                  <c:v>8813</c:v>
                </c:pt>
                <c:pt idx="12">
                  <c:v>8813</c:v>
                </c:pt>
                <c:pt idx="13">
                  <c:v>8814</c:v>
                </c:pt>
                <c:pt idx="14">
                  <c:v>8811</c:v>
                </c:pt>
                <c:pt idx="15">
                  <c:v>8812</c:v>
                </c:pt>
                <c:pt idx="16">
                  <c:v>8818</c:v>
                </c:pt>
                <c:pt idx="17">
                  <c:v>8822</c:v>
                </c:pt>
                <c:pt idx="18">
                  <c:v>8819</c:v>
                </c:pt>
                <c:pt idx="19">
                  <c:v>8819</c:v>
                </c:pt>
                <c:pt idx="20">
                  <c:v>8826</c:v>
                </c:pt>
                <c:pt idx="21">
                  <c:v>8831</c:v>
                </c:pt>
                <c:pt idx="22">
                  <c:v>8835</c:v>
                </c:pt>
                <c:pt idx="23">
                  <c:v>8848</c:v>
                </c:pt>
                <c:pt idx="24">
                  <c:v>8849</c:v>
                </c:pt>
                <c:pt idx="25">
                  <c:v>8846</c:v>
                </c:pt>
                <c:pt idx="26">
                  <c:v>8853</c:v>
                </c:pt>
                <c:pt idx="27">
                  <c:v>8853</c:v>
                </c:pt>
                <c:pt idx="28">
                  <c:v>8853</c:v>
                </c:pt>
                <c:pt idx="29">
                  <c:v>8852</c:v>
                </c:pt>
                <c:pt idx="30">
                  <c:v>8852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0E9-4BEF-8F29-B4D6404896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0373112"/>
        <c:axId val="250373440"/>
      </c:lineChart>
      <c:dateAx>
        <c:axId val="2503731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373440"/>
        <c:crosses val="autoZero"/>
        <c:auto val="1"/>
        <c:lblOffset val="100"/>
        <c:baseTimeUnit val="days"/>
      </c:dateAx>
      <c:valAx>
        <c:axId val="250373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373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A0FBE-4F8D-45AB-A8B2-63A92886DE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sothysmalaysia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37DD76C-A786-4078-BC2E-8B2BB8234EF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490013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7A271B-EBAD-4AD7-857C-C8331EEAD0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EF5B45-213F-49E6-BAAD-896EA89DFA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359348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 | sothysmalaysia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sothysmalaysia</dc:title>
  <dc:creator>Frederik Peiniger</dc:creator>
  <cp:lastModifiedBy>Frederik Peiniger</cp:lastModifiedBy>
  <cp:revision>1</cp:revision>
  <dcterms:created xsi:type="dcterms:W3CDTF">2020-08-03T08:15:27Z</dcterms:created>
  <dcterms:modified xsi:type="dcterms:W3CDTF">2020-08-03T08:15:33Z</dcterms:modified>
</cp:coreProperties>
</file>