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67666-8891-4F27-AD82-EDF1F1DD5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sothysmalaysia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9A68C7-6E33-4C8B-8151-5EC09CD49F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235929"/>
              </p:ext>
            </p:extLst>
          </p:nvPr>
        </p:nvGraphicFramePr>
        <p:xfrm>
          <a:off x="457200" y="1731963"/>
          <a:ext cx="798271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1364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879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7910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7392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5069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7364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6472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5088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140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814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99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8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86694-FE3C-48EA-8B44-D5C0E87CA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018369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sothysmalaysia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sothysmalaysia</dc:title>
  <dc:creator>Frederik Peiniger</dc:creator>
  <cp:lastModifiedBy>Frederik Peiniger</cp:lastModifiedBy>
  <cp:revision>1</cp:revision>
  <dcterms:created xsi:type="dcterms:W3CDTF">2020-08-03T08:14:14Z</dcterms:created>
  <dcterms:modified xsi:type="dcterms:W3CDTF">2020-08-03T08:14:21Z</dcterms:modified>
</cp:coreProperties>
</file>