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9144000" cy="6858000" type="screen4x3"/>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C491E-213F-4FE3-AAE5-7129E6916D72}"/>
              </a:ext>
            </a:extLst>
          </p:cNvPr>
          <p:cNvSpPr>
            <a:spLocks noGrp="1"/>
          </p:cNvSpPr>
          <p:nvPr>
            <p:ph type="title"/>
          </p:nvPr>
        </p:nvSpPr>
        <p:spPr/>
        <p:txBody>
          <a:bodyPr/>
          <a:lstStyle/>
          <a:p>
            <a:r>
              <a:rPr lang="en-US"/>
              <a:t>Instagram Posts Table | sothysmalaysia</a:t>
            </a:r>
          </a:p>
        </p:txBody>
      </p:sp>
      <p:graphicFrame>
        <p:nvGraphicFramePr>
          <p:cNvPr id="5" name="Table Placeholder 4">
            <a:extLst>
              <a:ext uri="{FF2B5EF4-FFF2-40B4-BE49-F238E27FC236}">
                <a16:creationId xmlns:a16="http://schemas.microsoft.com/office/drawing/2014/main" id="{EC4DE45F-B86B-4EB2-9D96-BFBF3F24566C}"/>
              </a:ext>
            </a:extLst>
          </p:cNvPr>
          <p:cNvGraphicFramePr>
            <a:graphicFrameLocks noGrp="1"/>
          </p:cNvGraphicFramePr>
          <p:nvPr>
            <p:ph type="tbl" sz="quarter" idx="13"/>
            <p:extLst>
              <p:ext uri="{D42A27DB-BD31-4B8C-83A1-F6EECF244321}">
                <p14:modId xmlns:p14="http://schemas.microsoft.com/office/powerpoint/2010/main" val="300060751"/>
              </p:ext>
            </p:extLst>
          </p:nvPr>
        </p:nvGraphicFramePr>
        <p:xfrm>
          <a:off x="457200" y="1731963"/>
          <a:ext cx="8147304" cy="4328160"/>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92695471"/>
                    </a:ext>
                  </a:extLst>
                </a:gridCol>
                <a:gridCol w="1810512">
                  <a:extLst>
                    <a:ext uri="{9D8B030D-6E8A-4147-A177-3AD203B41FA5}">
                      <a16:colId xmlns:a16="http://schemas.microsoft.com/office/drawing/2014/main" val="470135979"/>
                    </a:ext>
                  </a:extLst>
                </a:gridCol>
                <a:gridCol w="822960">
                  <a:extLst>
                    <a:ext uri="{9D8B030D-6E8A-4147-A177-3AD203B41FA5}">
                      <a16:colId xmlns:a16="http://schemas.microsoft.com/office/drawing/2014/main" val="3420007018"/>
                    </a:ext>
                  </a:extLst>
                </a:gridCol>
                <a:gridCol w="822960">
                  <a:extLst>
                    <a:ext uri="{9D8B030D-6E8A-4147-A177-3AD203B41FA5}">
                      <a16:colId xmlns:a16="http://schemas.microsoft.com/office/drawing/2014/main" val="2670698353"/>
                    </a:ext>
                  </a:extLst>
                </a:gridCol>
                <a:gridCol w="822960">
                  <a:extLst>
                    <a:ext uri="{9D8B030D-6E8A-4147-A177-3AD203B41FA5}">
                      <a16:colId xmlns:a16="http://schemas.microsoft.com/office/drawing/2014/main" val="3373212466"/>
                    </a:ext>
                  </a:extLst>
                </a:gridCol>
                <a:gridCol w="822960">
                  <a:extLst>
                    <a:ext uri="{9D8B030D-6E8A-4147-A177-3AD203B41FA5}">
                      <a16:colId xmlns:a16="http://schemas.microsoft.com/office/drawing/2014/main" val="286965182"/>
                    </a:ext>
                  </a:extLst>
                </a:gridCol>
                <a:gridCol w="822960">
                  <a:extLst>
                    <a:ext uri="{9D8B030D-6E8A-4147-A177-3AD203B41FA5}">
                      <a16:colId xmlns:a16="http://schemas.microsoft.com/office/drawing/2014/main" val="2089955880"/>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I-Rate (Organic)</a:t>
                      </a:r>
                    </a:p>
                  </a:txBody>
                  <a:tcPr/>
                </a:tc>
                <a:tc>
                  <a:txBody>
                    <a:bodyPr/>
                    <a:lstStyle/>
                    <a:p>
                      <a:r>
                        <a:rPr lang="en-US" sz="1000"/>
                        <a:t>Type</a:t>
                      </a:r>
                    </a:p>
                  </a:txBody>
                  <a:tcPr/>
                </a:tc>
                <a:extLst>
                  <a:ext uri="{0D108BD9-81ED-4DB2-BD59-A6C34878D82A}">
                    <a16:rowId xmlns:a16="http://schemas.microsoft.com/office/drawing/2014/main" val="3754201892"/>
                  </a:ext>
                </a:extLst>
              </a:tr>
              <a:tr h="370840">
                <a:tc>
                  <a:txBody>
                    <a:bodyPr/>
                    <a:lstStyle/>
                    <a:p>
                      <a:r>
                        <a:rPr lang="en-US" sz="1000" b="1"/>
                        <a:t>sothysmalaysia - 2020-06-20 15:06:19</a:t>
                      </a:r>
                      <a:r>
                        <a:rPr lang="en-US" sz="1000"/>
                        <a:t>
 Dad, you're the coolest father I've ever known in my entire life. Thank you for being there with me every day with love and kindness. I'm truly grateful for you. Happy Father's Day!⁠
⁠
#sothysmalaysia #happyfathersday</a:t>
                      </a:r>
                    </a:p>
                  </a:txBody>
                  <a:tcPr/>
                </a:tc>
                <a:tc>
                  <a:txBody>
                    <a:bodyPr/>
                    <a:lstStyle/>
                    <a:p>
                      <a:r>
                        <a:rPr lang="en-US" sz="1000"/>
                        <a:t>https://www.instagram.com/p/CBpdzA_HYhi/media</a:t>
                      </a:r>
                    </a:p>
                  </a:txBody>
                  <a:tcPr/>
                </a:tc>
                <a:tc>
                  <a:txBody>
                    <a:bodyPr/>
                    <a:lstStyle/>
                    <a:p>
                      <a:r>
                        <a:rPr lang="en-US" sz="1000"/>
                        <a:t>07/10/2020 14:11:11</a:t>
                      </a:r>
                    </a:p>
                  </a:txBody>
                  <a:tcPr/>
                </a:tc>
                <a:tc>
                  <a:txBody>
                    <a:bodyPr/>
                    <a:lstStyle/>
                    <a:p>
                      <a:r>
                        <a:rPr lang="en-US" sz="1000"/>
                        <a:t>18</a:t>
                      </a:r>
                    </a:p>
                  </a:txBody>
                  <a:tcPr/>
                </a:tc>
                <a:tc>
                  <a:txBody>
                    <a:bodyPr/>
                    <a:lstStyle/>
                    <a:p>
                      <a:r>
                        <a:rPr lang="en-US" sz="1000"/>
                        <a:t>1</a:t>
                      </a:r>
                    </a:p>
                  </a:txBody>
                  <a:tcPr/>
                </a:tc>
                <a:tc>
                  <a:txBody>
                    <a:bodyPr/>
                    <a:lstStyle/>
                    <a:p>
                      <a:r>
                        <a:rPr lang="en-US" sz="1000"/>
                        <a:t>0.2178 %</a:t>
                      </a:r>
                    </a:p>
                  </a:txBody>
                  <a:tcPr/>
                </a:tc>
                <a:tc>
                  <a:txBody>
                    <a:bodyPr/>
                    <a:lstStyle/>
                    <a:p>
                      <a:r>
                        <a:rPr lang="en-US" sz="1000"/>
                        <a:t>Image</a:t>
                      </a:r>
                    </a:p>
                  </a:txBody>
                  <a:tcPr/>
                </a:tc>
                <a:extLst>
                  <a:ext uri="{0D108BD9-81ED-4DB2-BD59-A6C34878D82A}">
                    <a16:rowId xmlns:a16="http://schemas.microsoft.com/office/drawing/2014/main" val="1166563796"/>
                  </a:ext>
                </a:extLst>
              </a:tr>
              <a:tr h="370840">
                <a:tc>
                  <a:txBody>
                    <a:bodyPr/>
                    <a:lstStyle/>
                    <a:p>
                      <a:r>
                        <a:rPr lang="en-US" sz="1000" b="1"/>
                        <a:t>sothysmalaysia - 2020-06-20 15:03:25</a:t>
                      </a:r>
                      <a:r>
                        <a:rPr lang="en-US" sz="1000"/>
                        <a:t>
 Dad, you're the coolest father I've ever known in my entire life. Thank you for being there with me every day with love and kindness. I'm truly grateful for you. Happy Father's Day!⁠
⁠
#sothysmalaysia #happyfathersday</a:t>
                      </a:r>
                    </a:p>
                  </a:txBody>
                  <a:tcPr/>
                </a:tc>
                <a:tc>
                  <a:txBody>
                    <a:bodyPr/>
                    <a:lstStyle/>
                    <a:p>
                      <a:r>
                        <a:rPr lang="en-US" sz="1000"/>
                        <a:t>https://www.instagram.com/p/CBpddQxHaVK/media</a:t>
                      </a:r>
                    </a:p>
                  </a:txBody>
                  <a:tcPr/>
                </a:tc>
                <a:tc>
                  <a:txBody>
                    <a:bodyPr/>
                    <a:lstStyle/>
                    <a:p>
                      <a:r>
                        <a:rPr lang="en-US" sz="1000"/>
                        <a:t>07/10/2020 14:11:11</a:t>
                      </a:r>
                    </a:p>
                  </a:txBody>
                  <a:tcPr/>
                </a:tc>
                <a:tc>
                  <a:txBody>
                    <a:bodyPr/>
                    <a:lstStyle/>
                    <a:p>
                      <a:r>
                        <a:rPr lang="en-US" sz="1000"/>
                        <a:t>23</a:t>
                      </a:r>
                    </a:p>
                  </a:txBody>
                  <a:tcPr/>
                </a:tc>
                <a:tc>
                  <a:txBody>
                    <a:bodyPr/>
                    <a:lstStyle/>
                    <a:p>
                      <a:r>
                        <a:rPr lang="en-US" sz="1000"/>
                        <a:t>0</a:t>
                      </a:r>
                    </a:p>
                  </a:txBody>
                  <a:tcPr/>
                </a:tc>
                <a:tc>
                  <a:txBody>
                    <a:bodyPr/>
                    <a:lstStyle/>
                    <a:p>
                      <a:r>
                        <a:rPr lang="en-US" sz="1000"/>
                        <a:t>0.2636 %</a:t>
                      </a:r>
                    </a:p>
                  </a:txBody>
                  <a:tcPr/>
                </a:tc>
                <a:tc>
                  <a:txBody>
                    <a:bodyPr/>
                    <a:lstStyle/>
                    <a:p>
                      <a:r>
                        <a:rPr lang="en-US" sz="1000"/>
                        <a:t>Image</a:t>
                      </a:r>
                    </a:p>
                  </a:txBody>
                  <a:tcPr/>
                </a:tc>
                <a:extLst>
                  <a:ext uri="{0D108BD9-81ED-4DB2-BD59-A6C34878D82A}">
                    <a16:rowId xmlns:a16="http://schemas.microsoft.com/office/drawing/2014/main" val="1834924471"/>
                  </a:ext>
                </a:extLst>
              </a:tr>
              <a:tr h="370840">
                <a:tc>
                  <a:txBody>
                    <a:bodyPr/>
                    <a:lstStyle/>
                    <a:p>
                      <a:r>
                        <a:rPr lang="en-US" sz="1000" b="1"/>
                        <a:t>sothysmalaysia - 2020-06-20 15:00:56</a:t>
                      </a:r>
                      <a:r>
                        <a:rPr lang="en-US" sz="1000"/>
                        <a:t>
 Dad, you're the coolest father I've ever known in my entire life. Thank you for being there with me every day with love and kindness. I'm truly grateful for you. Happy Father's Day!⁠
⁠
#sothysmalaysia #happyfathersday</a:t>
                      </a:r>
                    </a:p>
                  </a:txBody>
                  <a:tcPr/>
                </a:tc>
                <a:tc>
                  <a:txBody>
                    <a:bodyPr/>
                    <a:lstStyle/>
                    <a:p>
                      <a:r>
                        <a:rPr lang="en-US" sz="1000"/>
                        <a:t>https://www.instagram.com/p/CBpdK0MHtFj/media</a:t>
                      </a:r>
                    </a:p>
                  </a:txBody>
                  <a:tcPr/>
                </a:tc>
                <a:tc>
                  <a:txBody>
                    <a:bodyPr/>
                    <a:lstStyle/>
                    <a:p>
                      <a:r>
                        <a:rPr lang="en-US" sz="1000"/>
                        <a:t>07/10/2020 14:11:11</a:t>
                      </a:r>
                    </a:p>
                  </a:txBody>
                  <a:tcPr/>
                </a:tc>
                <a:tc>
                  <a:txBody>
                    <a:bodyPr/>
                    <a:lstStyle/>
                    <a:p>
                      <a:r>
                        <a:rPr lang="en-US" sz="1000"/>
                        <a:t>18</a:t>
                      </a:r>
                    </a:p>
                  </a:txBody>
                  <a:tcPr/>
                </a:tc>
                <a:tc>
                  <a:txBody>
                    <a:bodyPr/>
                    <a:lstStyle/>
                    <a:p>
                      <a:r>
                        <a:rPr lang="en-US" sz="1000"/>
                        <a:t>1</a:t>
                      </a:r>
                    </a:p>
                  </a:txBody>
                  <a:tcPr/>
                </a:tc>
                <a:tc>
                  <a:txBody>
                    <a:bodyPr/>
                    <a:lstStyle/>
                    <a:p>
                      <a:r>
                        <a:rPr lang="en-US" sz="1000"/>
                        <a:t>0.2178 %</a:t>
                      </a:r>
                    </a:p>
                  </a:txBody>
                  <a:tcPr/>
                </a:tc>
                <a:tc>
                  <a:txBody>
                    <a:bodyPr/>
                    <a:lstStyle/>
                    <a:p>
                      <a:r>
                        <a:rPr lang="en-US" sz="1000"/>
                        <a:t>Image</a:t>
                      </a:r>
                    </a:p>
                  </a:txBody>
                  <a:tcPr/>
                </a:tc>
                <a:extLst>
                  <a:ext uri="{0D108BD9-81ED-4DB2-BD59-A6C34878D82A}">
                    <a16:rowId xmlns:a16="http://schemas.microsoft.com/office/drawing/2014/main" val="3225718604"/>
                  </a:ext>
                </a:extLst>
              </a:tr>
            </a:tbl>
          </a:graphicData>
        </a:graphic>
      </p:graphicFrame>
      <p:sp>
        <p:nvSpPr>
          <p:cNvPr id="4" name="Text Placeholder 3">
            <a:extLst>
              <a:ext uri="{FF2B5EF4-FFF2-40B4-BE49-F238E27FC236}">
                <a16:creationId xmlns:a16="http://schemas.microsoft.com/office/drawing/2014/main" id="{B1B4A4DF-1330-4F4E-B3D0-D0C9DF7426DF}"/>
              </a:ext>
            </a:extLst>
          </p:cNvPr>
          <p:cNvSpPr>
            <a:spLocks noGrp="1"/>
          </p:cNvSpPr>
          <p:nvPr>
            <p:ph type="body" sz="quarter" idx="14"/>
          </p:nvPr>
        </p:nvSpPr>
        <p:spPr/>
        <p:txBody>
          <a:bodyPr/>
          <a:lstStyle/>
          <a:p>
            <a:r>
              <a:rPr lang="en-US"/>
              <a:t>06/16/2020 - 06/22/2020</a:t>
            </a:r>
          </a:p>
        </p:txBody>
      </p:sp>
    </p:spTree>
    <p:extLst>
      <p:ext uri="{BB962C8B-B14F-4D97-AF65-F5344CB8AC3E}">
        <p14:creationId xmlns:p14="http://schemas.microsoft.com/office/powerpoint/2010/main" val="33539601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99</Words>
  <Application>Microsoft Office PowerPoint</Application>
  <PresentationFormat>On-screen Show (4:3)</PresentationFormat>
  <Paragraphs>30</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quintly_template</vt:lpstr>
      <vt:lpstr>Instagram Posts Table | sothysmalaysia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sothysmalaysia</dc:title>
  <dc:creator>Frederik Peiniger</dc:creator>
  <cp:lastModifiedBy>Frederik Peiniger</cp:lastModifiedBy>
  <cp:revision>1</cp:revision>
  <dcterms:created xsi:type="dcterms:W3CDTF">2020-07-10T08:26:44Z</dcterms:created>
  <dcterms:modified xsi:type="dcterms:W3CDTF">2020-07-10T08:26:53Z</dcterms:modified>
</cp:coreProperties>
</file>