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6448E-58CF-4EE0-95F6-2C8CA3673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EEA35D-83C5-4B2D-A902-FBB972BF8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232039"/>
              </p:ext>
            </p:extLst>
          </p:nvPr>
        </p:nvGraphicFramePr>
        <p:xfrm>
          <a:off x="457200" y="1731963"/>
          <a:ext cx="8147304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641433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9594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93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96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249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187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41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09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- 2020-06-15 17:38:42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our Beauty Box in collaboration with venicemin at RM299, originally worth RM1,020! ⁠ 
Face life with confidence &amp; start your trial with SOTHYS Beauty Box. ⁠
⁠
Each Beauty Box contains: ⁠
✔️ 1 x Synergy Facial treatment ⁠
✔️ 1pc Travel Size Milk 40ml + 1pc Travel Size Lotion 40ml⁠
✔️ 2pcs RM100 off treatment voucher⁠
✔️ 2pcs RM50 off product voucher⁠
✔️ 2 times SKINSCOPE diagnosis.⁠
⁠
Click our Venice Min Beauty Box IGStories highlights in our profile above to purchase at your nearest SOTHYS outlet. Also available online at www.sothys.com.my ⁠
⁠
*While stocks lasts | T&amp;C apply⁠
#sothysmalaysia #facelifewithconfidence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https://www.instagram.com/p/CBc3STLpm_7/media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51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09F91-D23A-4ADD-85C4-D789F40EE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229426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9C5B-FE4D-4916-B935-61BDD811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9CD3E-A450-47C8-81ED-BB6C8A4F9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09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826804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09277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674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991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21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684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623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2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- 2020-06-15 17:37:09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our Beauty Box in collaboration with venicemin at RM299, originally worth RM1,020! ⁠
Face life with confidence &amp; start your trial with SOTHYS Beauty Box. ⁠
⁠
Each Beauty Box contains: ⁠
✔️ 1 x Synergy Facial treatment ⁠
✔️ 1pc Travel Size Milk 40ml + 1pc Travel Size Lotion 40ml⁠
✔️ 2pcs RM100 off treatment voucher⁠
✔️ 2pcs RM50 off product voucher⁠
✔️ 2 times SKINSCOPE diagnosis.⁠
⁠
Click our Venice Min Beauty Box IGStories highlights in our profile above to purchase at your nearest SOTHYS outlet. Also available online at www.sothys.com.my ⁠
⁠
*While stocks lasts | T&amp;C apply⁠
#sothysmalaysia #facelifewithconfidence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https://www.instagram.com/p/CBc3F4nAw1n/media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44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1B70B-074C-44D8-920B-0D6EDF619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1767999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2565-BF51-42BF-AF80-E4F832D9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5C563-1719-4107-8B28-C4AB1951E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909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245135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2386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882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846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47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627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181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57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- 2020-06-15 17:35:50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our Beauty Box in collaboration with venicemin at RM299, originally worth RM1,020! ⁠
Face life with confidence &amp; start your trial with SOTHYS Beauty Box. ⁠
⁠
Each Beauty Box contains: ⁠
✔️ 1 x Synergy Facial treatment ⁠
✔️ 1pc Travel Size Milk 40ml + 1pc Travel Size Lotion 40ml⁠
✔️ 2pcs RM100 off treatment voucher⁠
✔️ 2pcs RM50 off product voucher⁠
✔️ 2 times SKINSCOPE diagnosis.⁠
⁠
Click our Venice Min Beauty Box IGStories highlights in our profile above to purchase at your nearest SOTHYS outlet. Also available online at www.sothys.com.my ⁠
⁠
*While stocks lasts | T&amp;C apply⁠
#sothysmalaysia #facelifewithconfidence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https://www.instagram.com/p/CBc2YtFHos0/media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9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036F3-0776-4DB5-8107-F35705915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141899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C310-E71A-4902-A2C9-D163A199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CC958-F37B-4ADB-9D87-87EA85523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139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87833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6411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239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3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41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139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11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9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- 2020-06-11 10:15:35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the superpowers of clay? It’s 100% natural active ingredient. It combats both imperfections and areas prone to shine on your skin! ⁠
⁠
You can use it as: ⁠
1️⃣ Overall face mask⁠
2️⃣ T-zone Mask⁠
3️⃣ Overnight mask for small imperfections. ⁠
⁠
The results are awesome! ⁠
⁠
100%:- Your skin appears normal, as if it has been rebalanced*⁠
95%:- The pores are tighter*⁠
90%:- It’s soothed (fewer blemishes)*⁠
⁠
Available at all SOTHYS Premium Salons, Foubourg Outlets and online. Shop them at sothys.com.my ⁠
⁠
*Self-assessment by 21 people who applied two masks/week for two weeks ⁠
⁠
#sothys #ilovesothys #mask #facemask #purifyingmask #clay #greenclay #beautyroutine #beautyinstitute #spa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https://www.instagram.com/p/CBRxXnHo2e-/media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3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B166F-0C1D-49D3-AABD-5141F1027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339559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A430-8C07-4B60-9628-9A8CCBD7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1846C-9315-4C6E-9550-C618FBBC1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11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34799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44137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75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819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036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524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5033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2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- 2020-06-11 10:10:19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the superpowers of clay? It’s 100% natural active ingredient. It combats both imperfections and areas prone to shine on your skin! ⁠
⁠
You can use it as: ⁠
1️⃣ Overall face mask⁠
2️⃣ T-zone Mask⁠
3️⃣ Overnight mask for small imperfections. ⁠
⁠
The results are awesome! ⁠
⁠
100%:- Your skin appears normal, as if it has been rebalanced*⁠
95%:- The pores are tighter*⁠
90%:- It’s soothed (fewer blemishes)*⁠
⁠
Available at all SOTHYS salons and online. Shop them at sothys.com.my ⁠
⁠
*Self-assessment by 21 people who applied two masks/week for two weeks ⁠
⁠
#sothys #ilovesothys #mask #facemask #purifyingmask #clay #greenclay #beautyroutine #beautyinstitute #spa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https://www.instagram.com/p/CBRwQ5FosUZ/media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3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56C9F-17B1-41C9-994D-3E754BB27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57198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E638-352B-4074-B13F-320E85D26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B0B2A-D3E9-4979-928C-9B50C769DF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88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40886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841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554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972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756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270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325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0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- 2020-06-11 10:00:58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the superpowers of clay? It’s 100% natural active ingredient. It combats both imperfections and areas prone to shine on your skin! ⁠
⁠
You can use it as: ⁠
1️⃣ Overall face mask⁠
2️⃣ T-zone Mask⁠
3️⃣ Overnight mask for small imperfections. ⁠
⁠
The results are awesome! ⁠
⁠
100%:- Your skin appears normal, as if it has been rebalanced*⁠
95%:- The pores are tighter*⁠
90%:- It’s soothed (fewer blemishes)*⁠
⁠
Available at all SOTHYS salons and online. Shop them at sothys.com.my ⁠
⁠
*Self-assessment by 21 people who applied two masks/week for two weeks ⁠
⁠
#sothys #ilovesothys #mask #facemask #purifyingmask #clay #greenclay #beautyroutine #beautyinstitute #spa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https://www.instagram.com/p/CBRvrRthizN/media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78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71790-9DD3-4944-A47A-B2185CBFC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359674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4736F-11A5-4289-99B1-DB4C15A6C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CA880-5987-4AF3-A73F-5559DF850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754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572033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6866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487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594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711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547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956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7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- 2020-06-10 15:46:30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Sothys Anniversary contest is here. Stand a chance to win exciting prizes from us. We have a total of 12 Top Spenders prizes to be won!⁠
⁠
1 JUNE - 31 DECEMBER 2020⁠
⁠
PRIZES:1st DRAW: SEPTEMBER 2020⁠
⁠
GRAND Prize: ONE year supply of SOTHYS PERFECT SHAPE MASK ( 8 boxes) worth RM3,600⁠
⁠
SECOND Prize: ONE year supply of SOTHYS Youth Cream ( 6 bottles) worth RM2400⁠
25pcs of ADVENT CALENDAR worth RM900 per each Advent Calendar⁠
25 pcs of Secrets De Sothys Coffret Set (EDP + Body Cream worth RM900each⁠
⁠
2nd DRAW: JANUARY 2021⁠
⁠
GRAND PRIZE: ONE year supply of SOTHYS YOUTH SERUMS worth RM3,012⁠
⁠
SECOND PRIZE: ONE Year supply of SOTHYS CLEANSER worth RM1,290⁠
30pcs of ADVENT CALENDAR worth RM900⁠
30pcs of SECRETS De SOTHYS Coffret Set ( EDP + BODY CREAM) worth RM900⁠
⁠
To participate, find out more from our website at: https://bit.ly/2YcWPcn ⁠
⁠
* Each Premium Salon &amp; FO salons will have 1 TOP SPENDER every month | T&amp;C apply |⁠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https://www.instagram.com/p/CBPx41RH1Bg/media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58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0046E-A78F-4F79-A8E8-E00F46EF2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395509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6084-B448-40F1-B4ED-7C42E7239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7BAC8-FD8E-44E8-9039-C28C88200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682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53167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161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36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311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948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797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57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9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- 2020-06-09 11:31:29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Sothys Anniversary contest is here. Stand a chance to win exciting prizes from us. We have a total of 12 Top Spenders prizes to be won!⁠
⁠
1 JUNE - 31 DECEMBER 2020⁠
⁠
PRIZES:1st DRAW: SEPTEMBER 2020⁠
⁠
GRAND Prize: ONE year supply of SOTHYS PERFECT SHAPE MASK ( 8 boxes) worth RM3,600⁠
⁠
SECOND Prize: ONE year supply of SOTHYS Youth Cream ( 6 bottles) worth RM2400⁠
25pcs of ADVENT CALENDAR worth RM900 per each Advent Calendar⁠
25 pcs of Secrets De Sothys Coffret Set (EDP + Body Cream worth RM900each⁠
⁠
2nd DRAW: JANUARY 2021⁠
⁠
GRAND PRIZE: ONE year supply of SOTHYS YOUTH SERUMS worth RM3,012⁠
⁠
SECOND PRIZE: ONE Year supply of SOTHYS CLEANSER worth RM1,290⁠
30pcs of ADVENT CALENDAR worth RM900⁠
30pcs of SECRETS De SOTHYS Coffret Set ( EDP + BODY CREAM) worth RM900⁠
⁠
To participate, find out more from our website at: https://bit.ly/2YcWPcn ⁠
⁠
* Each Premium Salon &amp; FO salons will have 1 TOP SPENDER every month | T&amp;C apply 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https://www.instagram.com/p/CBMweC8IfNO/media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79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9FFFD-3D3F-455E-9A99-649438464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581213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4DBE5-560D-4389-B47C-46BF51CA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020BD-EBA2-4103-A0DA-C59E62B49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820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09924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7376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21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941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626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63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625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10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- 2020-06-09 11:28:30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Sothys Anniversary contest is here. Stand a chance to win exciting prizes from us. We have a total of 12 Top Spenders prizes to be won!⁠
⁠
1 JUNE - 31 DECEMBER 2020⁠
⁠
PRIZES:1st DRAW: SEPTEMBER 2020⁠
⁠
GRAND Prize: ONE year supply of SOTHYS PERFECT SHAPE MASK ( 8 boxes) worth RM3,600⁠
⁠
SECOND Prize: ONE year supply of SOTHYS Youth Cream ( 6 bottles) worth RM2400⁠
25pcs of ADVENT CALENDAR worth RM900 per each Advent Calendar⁠
25 pcs of Secrets De Sothys Coffret Set (EDP + Body Cream worth RM900each⁠
⁠
2nd DRAW: JANUARY 2021⁠
⁠
GRAND PRIZE: ONE year supply of SOTHYS YOUTH SERUMS worth RM3,012⁠
⁠
SECOND PRIZE: ONE Year supply of SOTHYS CLEANSER worth RM1,290⁠
30pcs of ADVENT CALENDAR worth RM900⁠
30pcs of SECRETS De SOTHYS Coffret Set ( EDP + BODY CREAM) worth RM900⁠
⁠
To participate, find out more from our website at: https://bit.ly/2YcWPcn ⁠
⁠
* Each Premium Salon &amp; FO salons will have 1 TOP SPENDER every month | T&amp;C apply 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https://www.instagram.com/p/CBMwHuwIxNg/media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10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3A7E8-F30B-4A64-B361-566B9F4CF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3145593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24FA-D74D-4F7C-82D0-2D7F542B9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E5465-711C-4D0C-BCFD-0A0CDC808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83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50959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39695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37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680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848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763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05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4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- 2020-06-08 16:33:53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resuming our facial treatment and retail business operation, 10 JUNE 2020.⁠
⁠
Thank you for your loyalty and continuous support! We have increased our safety and precautionary measures in compliance with the SOPs guidelines provided by the Government to ensure a safe and clean salon environment for everyone. We are committed to our policy to only serve customers who are free from COVID-19 symptoms.⁠
⁠
You may now schedule your appointment with preferred Date &amp; Time with your SOTHYS SALON or SOTHYS girl. We look forward to serving you again!⁠
⁠
#sothysmalaysia #sothysmy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https://www.instagram.com/p/CBKuRvTnpcB/media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91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C20C3-F4A1-4927-9D97-C799BF436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87972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45DD-2825-4D79-883A-FC8C6D839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2E0DD-4641-4C0F-8B5B-2E7651A0D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19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229054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85505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80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532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73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43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663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6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- 2020-06-08 16:31:29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resuming our facial treatment and retail business operation, 10 JUNE 2020.⁠
⁠
Thank you for your loyalty and continuous support! We have increased our safety and precautionary measures in compliance with the SOPs guidelines provided by the Government to ensure a safe and clean salon environment for everyone. We are committed to our policy to only serve customers who are free from COVID-19 symptoms.⁠
⁠
You may now schedule your appointment with preferred Date &amp; Time with your SOTHYS SALON or SOTHYS girl. We look forward to serving you again!⁠
⁠
#sothysmalaysia #sothysmy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https://www.instagram.com/p/CBKuAOzHxOD/media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65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74FCA-6B1E-4DD4-90B4-4BD00B1E5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271704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7B0F-F3AD-4FEC-A902-BB25D8F71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35179-AA19-4A45-BB8C-387E8AED8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92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52909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32413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999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627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167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048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080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2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- 2020-06-08 16:28:49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resuming our facial treatment and retail business operation, 10 JUNE 2020.⁠
⁠
Thank you for your loyalty and continuous support! We have increased our safety and precautionary measures in compliance with the SOPs guidelines provided by the Government to ensure a safe and clean salon environment for everyone. We are committed to our policy to only serve customers who are free from COVID-19 symptoms.⁠
⁠
You may now schedule your appointment with preferred Date &amp; Time with your SOTHYS SALON or SOTHYS girl. We look forward to serving you again! ⁠
⁠
#sothysmalaysia #sothysmy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https://www.instagram.com/p/CBKts-RnFmK/media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259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95611-D9E8-4DF5-BDF6-6537F999D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1877273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854EB-56B4-4426-AEEE-7BCB40576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88342-0C63-4CFF-822F-AF51E9F4E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405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38874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9419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635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098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67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88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416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9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- 2020-06-08 10:10:14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the superpowers of clay? ⁠
100% natural active ingredient, it combats both imperfections and areas prone to shine on your skin! ⁠
⁠
For our new Purifying mask, we selected 2 complementary types of clay (green and white)! ⁠
⁠
The results are awesome! ⁠
⁠
100%:- Your skin appears normal, as if it has been rebalanced*⁠
95%:- The pores are tighter*⁠
90%:- It’s soothed (fewer blemishes)*⁠
⁠
Available at all SOTHYS salons and online. Shop them at sothys.com.my ⁠
⁠
*Self-assessment by 21 people who applied two masks/week for two weeks ⁠
⁠
#sothys #ilovesothys #mask #facemask #purifyingmask #clay #greenclay #beautyroutine #beautyinstitute #spa⁠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https://www.instagram.com/p/CBKB0rVox8k/media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5A08D-6B78-4359-8B5B-5F00F579D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464726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31D21-0908-49E6-B590-DB30D64E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sothysmalaysia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DD024-C302-4AE4-9A5F-3CD447484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2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089617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668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2315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61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90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902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638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60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 - 2020-06-08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know the superpowers of clay? ⁠
100% natural active ingredient, it combats both imperfections and areas prone to shine on your skin! ⁠
⁠
For our new Purifying mask, we selected 2 complementary types of clay (green and white)! ⁠
⁠
The results are awesome! ⁠
⁠
100%:- Your skin appears normal, as if it has been rebalanced*⁠
95%:- The pores are tighter*⁠
90%:- It’s soothed (fewer blemishes)*⁠
⁠
Available at all SOTHYS salons and online. Shop them at sothys.com.my ⁠
⁠
*Self-assessment by 21 people who applied two masks/week for two weeks ⁠
⁠
#sothys #ilovesothys #mask #facemask #purifyingmask #clay #greenclay #beautyroutine #beautyinstitute #spa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https://www.instagram.com/p/CBKBRoCIOX3/media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013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DA8C9-29B3-4022-B97B-CE1E64263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06/08/2020 - 06/15/2020</a:t>
            </a:r>
          </a:p>
        </p:txBody>
      </p:sp>
    </p:spTree>
    <p:extLst>
      <p:ext uri="{BB962C8B-B14F-4D97-AF65-F5344CB8AC3E}">
        <p14:creationId xmlns:p14="http://schemas.microsoft.com/office/powerpoint/2010/main" val="39593367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744</Words>
  <Application>Microsoft Office PowerPoint</Application>
  <PresentationFormat>On-screen Show (4:3)</PresentationFormat>
  <Paragraphs>224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sothysmalaysia - 1 of 14</vt:lpstr>
      <vt:lpstr>Instagram Posts Table | sothysmalaysia - 2 of 14</vt:lpstr>
      <vt:lpstr>Instagram Posts Table | sothysmalaysia - 3 of 14</vt:lpstr>
      <vt:lpstr>Instagram Posts Table | sothysmalaysia - 4 of 14</vt:lpstr>
      <vt:lpstr>Instagram Posts Table | sothysmalaysia - 5 of 14</vt:lpstr>
      <vt:lpstr>Instagram Posts Table | sothysmalaysia - 6 of 14</vt:lpstr>
      <vt:lpstr>Instagram Posts Table | sothysmalaysia - 7 of 14</vt:lpstr>
      <vt:lpstr>Instagram Posts Table | sothysmalaysia - 8 of 14</vt:lpstr>
      <vt:lpstr>Instagram Posts Table | sothysmalaysia - 9 of 14</vt:lpstr>
      <vt:lpstr>Instagram Posts Table | sothysmalaysia - 10 of 14</vt:lpstr>
      <vt:lpstr>Instagram Posts Table | sothysmalaysia - 11 of 14</vt:lpstr>
      <vt:lpstr>Instagram Posts Table | sothysmalaysia - 12 of 14</vt:lpstr>
      <vt:lpstr>Instagram Posts Table | sothysmalaysia - 13 of 14</vt:lpstr>
      <vt:lpstr>Instagram Posts Table | sothysmalaysia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sothysmalaysia - 1 of 14</dc:title>
  <dc:creator>Frederik Peiniger</dc:creator>
  <cp:lastModifiedBy>Frederik Peiniger</cp:lastModifiedBy>
  <cp:revision>1</cp:revision>
  <dcterms:created xsi:type="dcterms:W3CDTF">2020-07-10T08:23:05Z</dcterms:created>
  <dcterms:modified xsi:type="dcterms:W3CDTF">2020-07-10T08:24:54Z</dcterms:modified>
</cp:coreProperties>
</file>