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sothysmalaysia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43983</c:v>
                </c:pt>
                <c:pt idx="1">
                  <c:v>43984</c:v>
                </c:pt>
                <c:pt idx="2">
                  <c:v>43985</c:v>
                </c:pt>
                <c:pt idx="3">
                  <c:v>43986</c:v>
                </c:pt>
                <c:pt idx="4">
                  <c:v>43987</c:v>
                </c:pt>
                <c:pt idx="5">
                  <c:v>43988</c:v>
                </c:pt>
                <c:pt idx="6">
                  <c:v>43989</c:v>
                </c:pt>
                <c:pt idx="7">
                  <c:v>43990</c:v>
                </c:pt>
                <c:pt idx="8">
                  <c:v>43991</c:v>
                </c:pt>
                <c:pt idx="9">
                  <c:v>43992</c:v>
                </c:pt>
                <c:pt idx="10">
                  <c:v>43993</c:v>
                </c:pt>
                <c:pt idx="11">
                  <c:v>43994</c:v>
                </c:pt>
                <c:pt idx="12">
                  <c:v>43995</c:v>
                </c:pt>
                <c:pt idx="13">
                  <c:v>43996</c:v>
                </c:pt>
                <c:pt idx="14">
                  <c:v>43997</c:v>
                </c:pt>
                <c:pt idx="15">
                  <c:v>43998</c:v>
                </c:pt>
                <c:pt idx="16">
                  <c:v>43999</c:v>
                </c:pt>
                <c:pt idx="17">
                  <c:v>44000</c:v>
                </c:pt>
                <c:pt idx="18">
                  <c:v>44001</c:v>
                </c:pt>
                <c:pt idx="19">
                  <c:v>44002</c:v>
                </c:pt>
                <c:pt idx="20">
                  <c:v>44003</c:v>
                </c:pt>
                <c:pt idx="21">
                  <c:v>44004</c:v>
                </c:pt>
                <c:pt idx="22">
                  <c:v>44005</c:v>
                </c:pt>
                <c:pt idx="23">
                  <c:v>44006</c:v>
                </c:pt>
                <c:pt idx="24">
                  <c:v>44007</c:v>
                </c:pt>
                <c:pt idx="25">
                  <c:v>44008</c:v>
                </c:pt>
                <c:pt idx="26">
                  <c:v>44009</c:v>
                </c:pt>
                <c:pt idx="27">
                  <c:v>44010</c:v>
                </c:pt>
                <c:pt idx="28">
                  <c:v>44011</c:v>
                </c:pt>
                <c:pt idx="29">
                  <c:v>44012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0.33260000000000001</c:v>
                </c:pt>
                <c:pt idx="3">
                  <c:v>0.16919999999999999</c:v>
                </c:pt>
                <c:pt idx="4">
                  <c:v>0.16059999999999999</c:v>
                </c:pt>
                <c:pt idx="5">
                  <c:v>0</c:v>
                </c:pt>
                <c:pt idx="6">
                  <c:v>0</c:v>
                </c:pt>
                <c:pt idx="7">
                  <c:v>0.18809999999999999</c:v>
                </c:pt>
                <c:pt idx="8">
                  <c:v>0.18360000000000001</c:v>
                </c:pt>
                <c:pt idx="9">
                  <c:v>0.12620000000000001</c:v>
                </c:pt>
                <c:pt idx="10">
                  <c:v>0.19500000000000001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0.30180000000000001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0.2331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C1-4378-8EB5-A06230E975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820808"/>
        <c:axId val="295823432"/>
      </c:lineChart>
      <c:dateAx>
        <c:axId val="295820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23432"/>
        <c:crosses val="autoZero"/>
        <c:auto val="1"/>
        <c:lblOffset val="100"/>
        <c:baseTimeUnit val="days"/>
      </c:dateAx>
      <c:valAx>
        <c:axId val="29582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2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13A8A-5E62-4C82-A320-5AC21E0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sothysmalaysia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271C3A-C19D-453A-B7AF-B803F56BAA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6314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49129-0926-4001-86FC-537A44329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42446-F768-45D6-AE53-25A3D074A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081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sothysmalaysia</dc:title>
  <dc:creator>Frederik Peiniger</dc:creator>
  <cp:lastModifiedBy>Frederik Peiniger</cp:lastModifiedBy>
  <cp:revision>1</cp:revision>
  <dcterms:created xsi:type="dcterms:W3CDTF">2020-07-10T08:11:45Z</dcterms:created>
  <dcterms:modified xsi:type="dcterms:W3CDTF">2020-07-10T08:11:49Z</dcterms:modified>
</cp:coreProperties>
</file>