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29</c:v>
                </c:pt>
                <c:pt idx="3">
                  <c:v>14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  <c:pt idx="7">
                  <c:v>16</c:v>
                </c:pt>
                <c:pt idx="8">
                  <c:v>16</c:v>
                </c:pt>
                <c:pt idx="9">
                  <c:v>11</c:v>
                </c:pt>
                <c:pt idx="10">
                  <c:v>17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E4-4211-BFA7-D0D507CB84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85944"/>
        <c:axId val="297382008"/>
      </c:lineChart>
      <c:dateAx>
        <c:axId val="29738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2008"/>
        <c:crosses val="autoZero"/>
        <c:auto val="1"/>
        <c:lblOffset val="100"/>
        <c:baseTimeUnit val="days"/>
      </c:dateAx>
      <c:valAx>
        <c:axId val="29738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8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37D54-0AC2-42E8-A872-A92B4C53B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F3409F-6FEC-46F3-A3C0-5513A8481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9299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A046D7-551B-46CF-BB22-851B9614BF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0FB6E-88BB-4DD3-9589-68C71385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98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sothysmalaysia</dc:title>
  <dc:creator>Frederik Peiniger</dc:creator>
  <cp:lastModifiedBy>Frederik Peiniger</cp:lastModifiedBy>
  <cp:revision>1</cp:revision>
  <dcterms:created xsi:type="dcterms:W3CDTF">2020-07-10T08:10:56Z</dcterms:created>
  <dcterms:modified xsi:type="dcterms:W3CDTF">2020-07-10T08:11:00Z</dcterms:modified>
</cp:coreProperties>
</file>