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021A-4B86-9D14-EE763DE71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30888"/>
        <c:axId val="308031872"/>
      </c:lineChart>
      <c:catAx>
        <c:axId val="30803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31872"/>
        <c:crosses val="autoZero"/>
        <c:auto val="1"/>
        <c:lblAlgn val="ctr"/>
        <c:lblOffset val="100"/>
        <c:noMultiLvlLbl val="0"/>
      </c:catAx>
      <c:valAx>
        <c:axId val="30803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3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F370-5665-46CC-AC4C-EA0D80C1D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1287A4-FC43-4220-A569-6185B78A55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0517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22AE6-3B67-4298-A8DB-901E0CA55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D82DD-417D-4092-AE35-AC04AE930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1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sothysmalaysia</dc:title>
  <dc:creator>Frederik Peiniger</dc:creator>
  <cp:lastModifiedBy>Frederik Peiniger</cp:lastModifiedBy>
  <cp:revision>1</cp:revision>
  <dcterms:created xsi:type="dcterms:W3CDTF">2020-07-10T08:10:38Z</dcterms:created>
  <dcterms:modified xsi:type="dcterms:W3CDTF">2020-07-10T08:10:44Z</dcterms:modified>
</cp:coreProperties>
</file>