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sothysmalaysia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43983</c:v>
                </c:pt>
                <c:pt idx="1">
                  <c:v>43984</c:v>
                </c:pt>
                <c:pt idx="2">
                  <c:v>43985</c:v>
                </c:pt>
                <c:pt idx="3">
                  <c:v>43986</c:v>
                </c:pt>
                <c:pt idx="4">
                  <c:v>43987</c:v>
                </c:pt>
                <c:pt idx="5">
                  <c:v>43988</c:v>
                </c:pt>
                <c:pt idx="6">
                  <c:v>43989</c:v>
                </c:pt>
                <c:pt idx="7">
                  <c:v>43990</c:v>
                </c:pt>
                <c:pt idx="8">
                  <c:v>43991</c:v>
                </c:pt>
                <c:pt idx="9">
                  <c:v>43992</c:v>
                </c:pt>
                <c:pt idx="10">
                  <c:v>43993</c:v>
                </c:pt>
                <c:pt idx="11">
                  <c:v>43994</c:v>
                </c:pt>
                <c:pt idx="12">
                  <c:v>43995</c:v>
                </c:pt>
                <c:pt idx="13">
                  <c:v>43996</c:v>
                </c:pt>
                <c:pt idx="14">
                  <c:v>43997</c:v>
                </c:pt>
                <c:pt idx="15">
                  <c:v>43998</c:v>
                </c:pt>
                <c:pt idx="16">
                  <c:v>43999</c:v>
                </c:pt>
                <c:pt idx="17">
                  <c:v>44000</c:v>
                </c:pt>
                <c:pt idx="18">
                  <c:v>44001</c:v>
                </c:pt>
                <c:pt idx="19">
                  <c:v>44002</c:v>
                </c:pt>
                <c:pt idx="20">
                  <c:v>44003</c:v>
                </c:pt>
                <c:pt idx="21">
                  <c:v>44004</c:v>
                </c:pt>
                <c:pt idx="22">
                  <c:v>44005</c:v>
                </c:pt>
                <c:pt idx="23">
                  <c:v>44006</c:v>
                </c:pt>
                <c:pt idx="24">
                  <c:v>44007</c:v>
                </c:pt>
                <c:pt idx="25">
                  <c:v>44008</c:v>
                </c:pt>
                <c:pt idx="26">
                  <c:v>44009</c:v>
                </c:pt>
                <c:pt idx="27">
                  <c:v>44010</c:v>
                </c:pt>
                <c:pt idx="28">
                  <c:v>44011</c:v>
                </c:pt>
                <c:pt idx="29">
                  <c:v>44012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-1.1466574934067201E-2</c:v>
                </c:pt>
                <c:pt idx="3">
                  <c:v>-4.5871559633027498E-2</c:v>
                </c:pt>
                <c:pt idx="4">
                  <c:v>-1.14731528223956E-2</c:v>
                </c:pt>
                <c:pt idx="5">
                  <c:v>8.0321285140562207E-2</c:v>
                </c:pt>
                <c:pt idx="6">
                  <c:v>-3.4395780784223798E-2</c:v>
                </c:pt>
                <c:pt idx="7">
                  <c:v>-3.4407615552242199E-2</c:v>
                </c:pt>
                <c:pt idx="8">
                  <c:v>-1.14731528223956E-2</c:v>
                </c:pt>
                <c:pt idx="9">
                  <c:v>4.5897877223178403E-2</c:v>
                </c:pt>
                <c:pt idx="10">
                  <c:v>-3.4407615552242199E-2</c:v>
                </c:pt>
                <c:pt idx="11">
                  <c:v>4.58926112895824E-2</c:v>
                </c:pt>
                <c:pt idx="12">
                  <c:v>-1.14678899082569E-2</c:v>
                </c:pt>
                <c:pt idx="13">
                  <c:v>5.73460259204037E-2</c:v>
                </c:pt>
                <c:pt idx="14">
                  <c:v>0</c:v>
                </c:pt>
                <c:pt idx="15">
                  <c:v>-3.4387895460797797E-2</c:v>
                </c:pt>
                <c:pt idx="16">
                  <c:v>3.4399724802201603E-2</c:v>
                </c:pt>
                <c:pt idx="17">
                  <c:v>-1.14626318202659E-2</c:v>
                </c:pt>
                <c:pt idx="18">
                  <c:v>-1.14639458901754E-2</c:v>
                </c:pt>
                <c:pt idx="19">
                  <c:v>3.4395780784223798E-2</c:v>
                </c:pt>
                <c:pt idx="20">
                  <c:v>4.5845272206303703E-2</c:v>
                </c:pt>
                <c:pt idx="21">
                  <c:v>3.4368197960820301E-2</c:v>
                </c:pt>
                <c:pt idx="22">
                  <c:v>4.58085203847916E-2</c:v>
                </c:pt>
                <c:pt idx="23">
                  <c:v>3.4340659340659302E-2</c:v>
                </c:pt>
                <c:pt idx="24">
                  <c:v>-1.1442956860052599E-2</c:v>
                </c:pt>
                <c:pt idx="25">
                  <c:v>0.137331197070268</c:v>
                </c:pt>
                <c:pt idx="26">
                  <c:v>0.251428571428571</c:v>
                </c:pt>
                <c:pt idx="27">
                  <c:v>7.97993616051072E-2</c:v>
                </c:pt>
                <c:pt idx="28">
                  <c:v>1.13908189998861E-2</c:v>
                </c:pt>
                <c:pt idx="29">
                  <c:v>5.69476082004556E-2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48-42B9-8468-B70575383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778936"/>
        <c:axId val="304772704"/>
      </c:lineChart>
      <c:dateAx>
        <c:axId val="304778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72704"/>
        <c:crosses val="autoZero"/>
        <c:auto val="1"/>
        <c:lblOffset val="100"/>
        <c:baseTimeUnit val="days"/>
      </c:dateAx>
      <c:valAx>
        <c:axId val="30477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7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BC85-E263-4397-9754-7AA4F8BCB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sothysmalaysia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461073-5A88-4EF8-8F84-34886CE351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3901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15FE1-139F-4C44-8CC9-8EA78CCB5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5315-C677-454E-B14D-F6FCE0781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745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sothysmalaysia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sothysmalaysia</dc:title>
  <dc:creator>Frederik Peiniger</dc:creator>
  <cp:lastModifiedBy>Frederik Peiniger</cp:lastModifiedBy>
  <cp:revision>1</cp:revision>
  <dcterms:created xsi:type="dcterms:W3CDTF">2020-07-10T08:06:39Z</dcterms:created>
  <dcterms:modified xsi:type="dcterms:W3CDTF">2020-07-10T08:06:43Z</dcterms:modified>
</cp:coreProperties>
</file>