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B711-43AC-A0B4-CF65BE4114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3723584"/>
        <c:axId val="255589056"/>
      </c:lineChart>
      <c:catAx>
        <c:axId val="253723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589056"/>
        <c:crosses val="autoZero"/>
        <c:auto val="1"/>
        <c:lblAlgn val="ctr"/>
        <c:lblOffset val="100"/>
        <c:noMultiLvlLbl val="0"/>
      </c:catAx>
      <c:valAx>
        <c:axId val="255589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723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2BA84-90B1-49E6-9013-6629A158A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 | sothysmalaysia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E5F63F-DC48-4962-956C-FADC61DE9F6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109936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CC26FA-3781-4405-8671-B86C590518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9B0448-6D01-4C94-A33B-182C6E8C1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0739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Change Rate | sothysmalaysia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Change Rate | sothysmalaysia</dc:title>
  <dc:creator>Frederik Peiniger</dc:creator>
  <cp:lastModifiedBy>Frederik Peiniger</cp:lastModifiedBy>
  <cp:revision>1</cp:revision>
  <dcterms:created xsi:type="dcterms:W3CDTF">2020-07-10T08:06:09Z</dcterms:created>
  <dcterms:modified xsi:type="dcterms:W3CDTF">2020-07-10T08:06:14Z</dcterms:modified>
</cp:coreProperties>
</file>