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sothysmalaysia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43983</c:v>
                </c:pt>
                <c:pt idx="1">
                  <c:v>43984</c:v>
                </c:pt>
                <c:pt idx="2">
                  <c:v>43985</c:v>
                </c:pt>
                <c:pt idx="3">
                  <c:v>43986</c:v>
                </c:pt>
                <c:pt idx="4">
                  <c:v>43987</c:v>
                </c:pt>
                <c:pt idx="5">
                  <c:v>43988</c:v>
                </c:pt>
                <c:pt idx="6">
                  <c:v>43989</c:v>
                </c:pt>
                <c:pt idx="7">
                  <c:v>43990</c:v>
                </c:pt>
                <c:pt idx="8">
                  <c:v>43991</c:v>
                </c:pt>
                <c:pt idx="9">
                  <c:v>43992</c:v>
                </c:pt>
                <c:pt idx="10">
                  <c:v>43993</c:v>
                </c:pt>
                <c:pt idx="11">
                  <c:v>43994</c:v>
                </c:pt>
                <c:pt idx="12">
                  <c:v>43995</c:v>
                </c:pt>
                <c:pt idx="13">
                  <c:v>43996</c:v>
                </c:pt>
                <c:pt idx="14">
                  <c:v>43997</c:v>
                </c:pt>
                <c:pt idx="15">
                  <c:v>43998</c:v>
                </c:pt>
                <c:pt idx="16">
                  <c:v>43999</c:v>
                </c:pt>
                <c:pt idx="17">
                  <c:v>44000</c:v>
                </c:pt>
                <c:pt idx="18">
                  <c:v>44001</c:v>
                </c:pt>
                <c:pt idx="19">
                  <c:v>44002</c:v>
                </c:pt>
                <c:pt idx="20">
                  <c:v>44003</c:v>
                </c:pt>
                <c:pt idx="21">
                  <c:v>44004</c:v>
                </c:pt>
                <c:pt idx="22">
                  <c:v>44005</c:v>
                </c:pt>
                <c:pt idx="23">
                  <c:v>44006</c:v>
                </c:pt>
                <c:pt idx="24">
                  <c:v>44007</c:v>
                </c:pt>
                <c:pt idx="25">
                  <c:v>44008</c:v>
                </c:pt>
                <c:pt idx="26">
                  <c:v>44009</c:v>
                </c:pt>
                <c:pt idx="27">
                  <c:v>44010</c:v>
                </c:pt>
                <c:pt idx="28">
                  <c:v>44011</c:v>
                </c:pt>
                <c:pt idx="29">
                  <c:v>44012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8721</c:v>
                </c:pt>
                <c:pt idx="1">
                  <c:v>8721</c:v>
                </c:pt>
                <c:pt idx="2">
                  <c:v>8720</c:v>
                </c:pt>
                <c:pt idx="3">
                  <c:v>8716</c:v>
                </c:pt>
                <c:pt idx="4">
                  <c:v>8715</c:v>
                </c:pt>
                <c:pt idx="5">
                  <c:v>8722</c:v>
                </c:pt>
                <c:pt idx="6">
                  <c:v>8719</c:v>
                </c:pt>
                <c:pt idx="7">
                  <c:v>8716</c:v>
                </c:pt>
                <c:pt idx="8">
                  <c:v>8715</c:v>
                </c:pt>
                <c:pt idx="9">
                  <c:v>8719</c:v>
                </c:pt>
                <c:pt idx="10">
                  <c:v>8716</c:v>
                </c:pt>
                <c:pt idx="11">
                  <c:v>8720</c:v>
                </c:pt>
                <c:pt idx="12">
                  <c:v>8719</c:v>
                </c:pt>
                <c:pt idx="13">
                  <c:v>8724</c:v>
                </c:pt>
                <c:pt idx="14">
                  <c:v>8724</c:v>
                </c:pt>
                <c:pt idx="15">
                  <c:v>8721</c:v>
                </c:pt>
                <c:pt idx="16">
                  <c:v>8724</c:v>
                </c:pt>
                <c:pt idx="17">
                  <c:v>8723</c:v>
                </c:pt>
                <c:pt idx="18">
                  <c:v>8722</c:v>
                </c:pt>
                <c:pt idx="19">
                  <c:v>8725</c:v>
                </c:pt>
                <c:pt idx="20">
                  <c:v>8729</c:v>
                </c:pt>
                <c:pt idx="21">
                  <c:v>8732</c:v>
                </c:pt>
                <c:pt idx="22">
                  <c:v>8736</c:v>
                </c:pt>
                <c:pt idx="23">
                  <c:v>8739</c:v>
                </c:pt>
                <c:pt idx="24">
                  <c:v>8738</c:v>
                </c:pt>
                <c:pt idx="25">
                  <c:v>8750</c:v>
                </c:pt>
                <c:pt idx="26">
                  <c:v>8772</c:v>
                </c:pt>
                <c:pt idx="27">
                  <c:v>8779</c:v>
                </c:pt>
                <c:pt idx="28">
                  <c:v>8780</c:v>
                </c:pt>
                <c:pt idx="29">
                  <c:v>8785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EC-4F09-BF5F-25047054A4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934736"/>
        <c:axId val="258893104"/>
      </c:lineChart>
      <c:dateAx>
        <c:axId val="254934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93104"/>
        <c:crosses val="autoZero"/>
        <c:auto val="1"/>
        <c:lblOffset val="100"/>
        <c:baseTimeUnit val="days"/>
      </c:dateAx>
      <c:valAx>
        <c:axId val="258893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34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6C5BC-6DCF-45D8-9856-5667E552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sothysmalaysia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CC9D71-78FB-4673-A8EE-7CBBB06F64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9969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AF8B48-20F1-461A-A7C0-0F223124CD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D9B8C-0782-4C54-8C45-F0F8E3DD7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310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sothysmalaysia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sothysmalaysia</dc:title>
  <dc:creator>Frederik Peiniger</dc:creator>
  <cp:lastModifiedBy>Frederik Peiniger</cp:lastModifiedBy>
  <cp:revision>1</cp:revision>
  <dcterms:created xsi:type="dcterms:W3CDTF">2020-07-10T08:05:26Z</dcterms:created>
  <dcterms:modified xsi:type="dcterms:W3CDTF">2020-07-10T08:05:31Z</dcterms:modified>
</cp:coreProperties>
</file>