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47B9E-317B-4132-82D5-A3E42C336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sothysmalaysia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CF133-ACBC-4219-B588-24A84E4BE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680993"/>
              </p:ext>
            </p:extLst>
          </p:nvPr>
        </p:nvGraphicFramePr>
        <p:xfrm>
          <a:off x="457200" y="1731963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267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353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838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0623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4707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919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04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911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175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02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88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273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AE6E4-FF2B-4C16-9E7A-5ACF8104B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1648503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sothysmalaysia</dc:title>
  <dc:creator>Frederik Peiniger</dc:creator>
  <cp:lastModifiedBy>Frederik Peiniger</cp:lastModifiedBy>
  <cp:revision>1</cp:revision>
  <dcterms:created xsi:type="dcterms:W3CDTF">2020-07-10T08:04:22Z</dcterms:created>
  <dcterms:modified xsi:type="dcterms:W3CDTF">2020-07-10T08:04:30Z</dcterms:modified>
</cp:coreProperties>
</file>