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D64C0-A6FD-4A2B-8704-2370C7162DF6}"/>
              </a:ext>
            </a:extLst>
          </p:cNvPr>
          <p:cNvSpPr>
            <a:spLocks noGrp="1"/>
          </p:cNvSpPr>
          <p:nvPr>
            <p:ph type="title"/>
          </p:nvPr>
        </p:nvSpPr>
        <p:spPr/>
        <p:txBody>
          <a:bodyPr/>
          <a:lstStyle/>
          <a:p>
            <a:r>
              <a:rPr lang="en-US"/>
              <a:t>Instagram Posts Table | sothysmalaysia - 1 of 21</a:t>
            </a:r>
          </a:p>
        </p:txBody>
      </p:sp>
      <p:graphicFrame>
        <p:nvGraphicFramePr>
          <p:cNvPr id="5" name="Table Placeholder 4">
            <a:extLst>
              <a:ext uri="{FF2B5EF4-FFF2-40B4-BE49-F238E27FC236}">
                <a16:creationId xmlns:a16="http://schemas.microsoft.com/office/drawing/2014/main" id="{31D53ADF-4124-4576-A7C3-C37DDB06BD1A}"/>
              </a:ext>
            </a:extLst>
          </p:cNvPr>
          <p:cNvGraphicFramePr>
            <a:graphicFrameLocks noGrp="1"/>
          </p:cNvGraphicFramePr>
          <p:nvPr>
            <p:ph type="tbl" sz="quarter" idx="13"/>
            <p:extLst>
              <p:ext uri="{D42A27DB-BD31-4B8C-83A1-F6EECF244321}">
                <p14:modId xmlns:p14="http://schemas.microsoft.com/office/powerpoint/2010/main" val="2946043574"/>
              </p:ext>
            </p:extLst>
          </p:nvPr>
        </p:nvGraphicFramePr>
        <p:xfrm>
          <a:off x="457200" y="1731963"/>
          <a:ext cx="8147304" cy="432816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2552036"/>
                    </a:ext>
                  </a:extLst>
                </a:gridCol>
                <a:gridCol w="1810512">
                  <a:extLst>
                    <a:ext uri="{9D8B030D-6E8A-4147-A177-3AD203B41FA5}">
                      <a16:colId xmlns:a16="http://schemas.microsoft.com/office/drawing/2014/main" val="2932345641"/>
                    </a:ext>
                  </a:extLst>
                </a:gridCol>
                <a:gridCol w="822960">
                  <a:extLst>
                    <a:ext uri="{9D8B030D-6E8A-4147-A177-3AD203B41FA5}">
                      <a16:colId xmlns:a16="http://schemas.microsoft.com/office/drawing/2014/main" val="117291515"/>
                    </a:ext>
                  </a:extLst>
                </a:gridCol>
                <a:gridCol w="822960">
                  <a:extLst>
                    <a:ext uri="{9D8B030D-6E8A-4147-A177-3AD203B41FA5}">
                      <a16:colId xmlns:a16="http://schemas.microsoft.com/office/drawing/2014/main" val="508215558"/>
                    </a:ext>
                  </a:extLst>
                </a:gridCol>
                <a:gridCol w="822960">
                  <a:extLst>
                    <a:ext uri="{9D8B030D-6E8A-4147-A177-3AD203B41FA5}">
                      <a16:colId xmlns:a16="http://schemas.microsoft.com/office/drawing/2014/main" val="1309399251"/>
                    </a:ext>
                  </a:extLst>
                </a:gridCol>
                <a:gridCol w="822960">
                  <a:extLst>
                    <a:ext uri="{9D8B030D-6E8A-4147-A177-3AD203B41FA5}">
                      <a16:colId xmlns:a16="http://schemas.microsoft.com/office/drawing/2014/main" val="1173515299"/>
                    </a:ext>
                  </a:extLst>
                </a:gridCol>
                <a:gridCol w="822960">
                  <a:extLst>
                    <a:ext uri="{9D8B030D-6E8A-4147-A177-3AD203B41FA5}">
                      <a16:colId xmlns:a16="http://schemas.microsoft.com/office/drawing/2014/main" val="208325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72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15:06:19</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https://www.instagram.com/p/CBpdzA_HYhi/media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232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15:03:25</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https://www.instagram.com/p/CBpddQxHaVK/media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5201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15:00:56</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https://www.instagram.com/p/CBpdK0MHtFj/media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4547658"/>
                  </a:ext>
                </a:extLst>
              </a:tr>
            </a:tbl>
          </a:graphicData>
        </a:graphic>
      </p:graphicFrame>
      <p:sp>
        <p:nvSpPr>
          <p:cNvPr id="4" name="Text Placeholder 3">
            <a:extLst>
              <a:ext uri="{FF2B5EF4-FFF2-40B4-BE49-F238E27FC236}">
                <a16:creationId xmlns:a16="http://schemas.microsoft.com/office/drawing/2014/main" id="{BD64D8D1-E2F6-450D-911E-EC5DD107D70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66227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4E508-A0C0-4A44-AFA4-37E489B379B3}"/>
              </a:ext>
            </a:extLst>
          </p:cNvPr>
          <p:cNvSpPr>
            <a:spLocks noGrp="1"/>
          </p:cNvSpPr>
          <p:nvPr>
            <p:ph type="title"/>
          </p:nvPr>
        </p:nvSpPr>
        <p:spPr/>
        <p:txBody>
          <a:bodyPr/>
          <a:lstStyle/>
          <a:p>
            <a:r>
              <a:rPr lang="en-US"/>
              <a:t>Instagram Posts Table | sothysmalaysia - 2 of 21</a:t>
            </a:r>
          </a:p>
        </p:txBody>
      </p:sp>
      <p:graphicFrame>
        <p:nvGraphicFramePr>
          <p:cNvPr id="5" name="Table Placeholder 4">
            <a:extLst>
              <a:ext uri="{FF2B5EF4-FFF2-40B4-BE49-F238E27FC236}">
                <a16:creationId xmlns:a16="http://schemas.microsoft.com/office/drawing/2014/main" id="{10723FA6-19C3-45B9-9F5E-4C5433ABBAF8}"/>
              </a:ext>
            </a:extLst>
          </p:cNvPr>
          <p:cNvGraphicFramePr>
            <a:graphicFrameLocks noGrp="1"/>
          </p:cNvGraphicFramePr>
          <p:nvPr>
            <p:ph type="tbl" sz="quarter" idx="13"/>
            <p:extLst>
              <p:ext uri="{D42A27DB-BD31-4B8C-83A1-F6EECF244321}">
                <p14:modId xmlns:p14="http://schemas.microsoft.com/office/powerpoint/2010/main" val="283079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8639939"/>
                    </a:ext>
                  </a:extLst>
                </a:gridCol>
                <a:gridCol w="1810512">
                  <a:extLst>
                    <a:ext uri="{9D8B030D-6E8A-4147-A177-3AD203B41FA5}">
                      <a16:colId xmlns:a16="http://schemas.microsoft.com/office/drawing/2014/main" val="2078080000"/>
                    </a:ext>
                  </a:extLst>
                </a:gridCol>
                <a:gridCol w="822960">
                  <a:extLst>
                    <a:ext uri="{9D8B030D-6E8A-4147-A177-3AD203B41FA5}">
                      <a16:colId xmlns:a16="http://schemas.microsoft.com/office/drawing/2014/main" val="3689352301"/>
                    </a:ext>
                  </a:extLst>
                </a:gridCol>
                <a:gridCol w="822960">
                  <a:extLst>
                    <a:ext uri="{9D8B030D-6E8A-4147-A177-3AD203B41FA5}">
                      <a16:colId xmlns:a16="http://schemas.microsoft.com/office/drawing/2014/main" val="1568958006"/>
                    </a:ext>
                  </a:extLst>
                </a:gridCol>
                <a:gridCol w="822960">
                  <a:extLst>
                    <a:ext uri="{9D8B030D-6E8A-4147-A177-3AD203B41FA5}">
                      <a16:colId xmlns:a16="http://schemas.microsoft.com/office/drawing/2014/main" val="4108565205"/>
                    </a:ext>
                  </a:extLst>
                </a:gridCol>
                <a:gridCol w="822960">
                  <a:extLst>
                    <a:ext uri="{9D8B030D-6E8A-4147-A177-3AD203B41FA5}">
                      <a16:colId xmlns:a16="http://schemas.microsoft.com/office/drawing/2014/main" val="1916136989"/>
                    </a:ext>
                  </a:extLst>
                </a:gridCol>
                <a:gridCol w="822960">
                  <a:extLst>
                    <a:ext uri="{9D8B030D-6E8A-4147-A177-3AD203B41FA5}">
                      <a16:colId xmlns:a16="http://schemas.microsoft.com/office/drawing/2014/main" val="10233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365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17:38:42</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https://www.instagram.com/p/CBc3STLpm_7/media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6421032"/>
                  </a:ext>
                </a:extLst>
              </a:tr>
            </a:tbl>
          </a:graphicData>
        </a:graphic>
      </p:graphicFrame>
      <p:sp>
        <p:nvSpPr>
          <p:cNvPr id="4" name="Text Placeholder 3">
            <a:extLst>
              <a:ext uri="{FF2B5EF4-FFF2-40B4-BE49-F238E27FC236}">
                <a16:creationId xmlns:a16="http://schemas.microsoft.com/office/drawing/2014/main" id="{022A30E1-751E-414A-8591-D0DD6844C1B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4737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D9A1-DE38-4591-BFED-DC2F5B986B04}"/>
              </a:ext>
            </a:extLst>
          </p:cNvPr>
          <p:cNvSpPr>
            <a:spLocks noGrp="1"/>
          </p:cNvSpPr>
          <p:nvPr>
            <p:ph type="title"/>
          </p:nvPr>
        </p:nvSpPr>
        <p:spPr/>
        <p:txBody>
          <a:bodyPr/>
          <a:lstStyle/>
          <a:p>
            <a:r>
              <a:rPr lang="en-US"/>
              <a:t>Instagram Posts Table | sothysmalaysia - 3 of 21</a:t>
            </a:r>
          </a:p>
        </p:txBody>
      </p:sp>
      <p:graphicFrame>
        <p:nvGraphicFramePr>
          <p:cNvPr id="5" name="Table Placeholder 4">
            <a:extLst>
              <a:ext uri="{FF2B5EF4-FFF2-40B4-BE49-F238E27FC236}">
                <a16:creationId xmlns:a16="http://schemas.microsoft.com/office/drawing/2014/main" id="{00236C70-CF6C-4CED-81D8-DA63075070A8}"/>
              </a:ext>
            </a:extLst>
          </p:cNvPr>
          <p:cNvGraphicFramePr>
            <a:graphicFrameLocks noGrp="1"/>
          </p:cNvGraphicFramePr>
          <p:nvPr>
            <p:ph type="tbl" sz="quarter" idx="13"/>
            <p:extLst>
              <p:ext uri="{D42A27DB-BD31-4B8C-83A1-F6EECF244321}">
                <p14:modId xmlns:p14="http://schemas.microsoft.com/office/powerpoint/2010/main" val="262389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0759852"/>
                    </a:ext>
                  </a:extLst>
                </a:gridCol>
                <a:gridCol w="1810512">
                  <a:extLst>
                    <a:ext uri="{9D8B030D-6E8A-4147-A177-3AD203B41FA5}">
                      <a16:colId xmlns:a16="http://schemas.microsoft.com/office/drawing/2014/main" val="3472028914"/>
                    </a:ext>
                  </a:extLst>
                </a:gridCol>
                <a:gridCol w="822960">
                  <a:extLst>
                    <a:ext uri="{9D8B030D-6E8A-4147-A177-3AD203B41FA5}">
                      <a16:colId xmlns:a16="http://schemas.microsoft.com/office/drawing/2014/main" val="1997136126"/>
                    </a:ext>
                  </a:extLst>
                </a:gridCol>
                <a:gridCol w="822960">
                  <a:extLst>
                    <a:ext uri="{9D8B030D-6E8A-4147-A177-3AD203B41FA5}">
                      <a16:colId xmlns:a16="http://schemas.microsoft.com/office/drawing/2014/main" val="98771114"/>
                    </a:ext>
                  </a:extLst>
                </a:gridCol>
                <a:gridCol w="822960">
                  <a:extLst>
                    <a:ext uri="{9D8B030D-6E8A-4147-A177-3AD203B41FA5}">
                      <a16:colId xmlns:a16="http://schemas.microsoft.com/office/drawing/2014/main" val="1995629974"/>
                    </a:ext>
                  </a:extLst>
                </a:gridCol>
                <a:gridCol w="822960">
                  <a:extLst>
                    <a:ext uri="{9D8B030D-6E8A-4147-A177-3AD203B41FA5}">
                      <a16:colId xmlns:a16="http://schemas.microsoft.com/office/drawing/2014/main" val="3689178230"/>
                    </a:ext>
                  </a:extLst>
                </a:gridCol>
                <a:gridCol w="822960">
                  <a:extLst>
                    <a:ext uri="{9D8B030D-6E8A-4147-A177-3AD203B41FA5}">
                      <a16:colId xmlns:a16="http://schemas.microsoft.com/office/drawing/2014/main" val="312390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471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17:37:09</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https://www.instagram.com/p/CBc3F4nAw1n/media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068697"/>
                  </a:ext>
                </a:extLst>
              </a:tr>
            </a:tbl>
          </a:graphicData>
        </a:graphic>
      </p:graphicFrame>
      <p:sp>
        <p:nvSpPr>
          <p:cNvPr id="4" name="Text Placeholder 3">
            <a:extLst>
              <a:ext uri="{FF2B5EF4-FFF2-40B4-BE49-F238E27FC236}">
                <a16:creationId xmlns:a16="http://schemas.microsoft.com/office/drawing/2014/main" id="{A2D47845-6497-4675-9503-56DECD3B57A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69278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8EE15-C889-423F-8CC7-E65FC8406272}"/>
              </a:ext>
            </a:extLst>
          </p:cNvPr>
          <p:cNvSpPr>
            <a:spLocks noGrp="1"/>
          </p:cNvSpPr>
          <p:nvPr>
            <p:ph type="title"/>
          </p:nvPr>
        </p:nvSpPr>
        <p:spPr/>
        <p:txBody>
          <a:bodyPr/>
          <a:lstStyle/>
          <a:p>
            <a:r>
              <a:rPr lang="en-US"/>
              <a:t>Instagram Posts Table | sothysmalaysia - 4 of 21</a:t>
            </a:r>
          </a:p>
        </p:txBody>
      </p:sp>
      <p:graphicFrame>
        <p:nvGraphicFramePr>
          <p:cNvPr id="5" name="Table Placeholder 4">
            <a:extLst>
              <a:ext uri="{FF2B5EF4-FFF2-40B4-BE49-F238E27FC236}">
                <a16:creationId xmlns:a16="http://schemas.microsoft.com/office/drawing/2014/main" id="{D143E1A3-88E9-4A9A-8C99-9E22EE086EF9}"/>
              </a:ext>
            </a:extLst>
          </p:cNvPr>
          <p:cNvGraphicFramePr>
            <a:graphicFrameLocks noGrp="1"/>
          </p:cNvGraphicFramePr>
          <p:nvPr>
            <p:ph type="tbl" sz="quarter" idx="13"/>
            <p:extLst>
              <p:ext uri="{D42A27DB-BD31-4B8C-83A1-F6EECF244321}">
                <p14:modId xmlns:p14="http://schemas.microsoft.com/office/powerpoint/2010/main" val="334752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6198870"/>
                    </a:ext>
                  </a:extLst>
                </a:gridCol>
                <a:gridCol w="1810512">
                  <a:extLst>
                    <a:ext uri="{9D8B030D-6E8A-4147-A177-3AD203B41FA5}">
                      <a16:colId xmlns:a16="http://schemas.microsoft.com/office/drawing/2014/main" val="730612964"/>
                    </a:ext>
                  </a:extLst>
                </a:gridCol>
                <a:gridCol w="822960">
                  <a:extLst>
                    <a:ext uri="{9D8B030D-6E8A-4147-A177-3AD203B41FA5}">
                      <a16:colId xmlns:a16="http://schemas.microsoft.com/office/drawing/2014/main" val="2077501028"/>
                    </a:ext>
                  </a:extLst>
                </a:gridCol>
                <a:gridCol w="822960">
                  <a:extLst>
                    <a:ext uri="{9D8B030D-6E8A-4147-A177-3AD203B41FA5}">
                      <a16:colId xmlns:a16="http://schemas.microsoft.com/office/drawing/2014/main" val="2072199791"/>
                    </a:ext>
                  </a:extLst>
                </a:gridCol>
                <a:gridCol w="822960">
                  <a:extLst>
                    <a:ext uri="{9D8B030D-6E8A-4147-A177-3AD203B41FA5}">
                      <a16:colId xmlns:a16="http://schemas.microsoft.com/office/drawing/2014/main" val="1273033500"/>
                    </a:ext>
                  </a:extLst>
                </a:gridCol>
                <a:gridCol w="822960">
                  <a:extLst>
                    <a:ext uri="{9D8B030D-6E8A-4147-A177-3AD203B41FA5}">
                      <a16:colId xmlns:a16="http://schemas.microsoft.com/office/drawing/2014/main" val="1595913983"/>
                    </a:ext>
                  </a:extLst>
                </a:gridCol>
                <a:gridCol w="822960">
                  <a:extLst>
                    <a:ext uri="{9D8B030D-6E8A-4147-A177-3AD203B41FA5}">
                      <a16:colId xmlns:a16="http://schemas.microsoft.com/office/drawing/2014/main" val="435592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474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17:35:50</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https://www.instagram.com/p/CBc2YtFHos0/media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4815484"/>
                  </a:ext>
                </a:extLst>
              </a:tr>
            </a:tbl>
          </a:graphicData>
        </a:graphic>
      </p:graphicFrame>
      <p:sp>
        <p:nvSpPr>
          <p:cNvPr id="4" name="Text Placeholder 3">
            <a:extLst>
              <a:ext uri="{FF2B5EF4-FFF2-40B4-BE49-F238E27FC236}">
                <a16:creationId xmlns:a16="http://schemas.microsoft.com/office/drawing/2014/main" id="{787097A5-FFAC-4D4B-9053-C0ACE94BBB5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1939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64CE-2C2C-43DA-8895-51AD911CF091}"/>
              </a:ext>
            </a:extLst>
          </p:cNvPr>
          <p:cNvSpPr>
            <a:spLocks noGrp="1"/>
          </p:cNvSpPr>
          <p:nvPr>
            <p:ph type="title"/>
          </p:nvPr>
        </p:nvSpPr>
        <p:spPr/>
        <p:txBody>
          <a:bodyPr/>
          <a:lstStyle/>
          <a:p>
            <a:r>
              <a:rPr lang="en-US"/>
              <a:t>Instagram Posts Table | sothysmalaysia - 5 of 21</a:t>
            </a:r>
          </a:p>
        </p:txBody>
      </p:sp>
      <p:graphicFrame>
        <p:nvGraphicFramePr>
          <p:cNvPr id="5" name="Table Placeholder 4">
            <a:extLst>
              <a:ext uri="{FF2B5EF4-FFF2-40B4-BE49-F238E27FC236}">
                <a16:creationId xmlns:a16="http://schemas.microsoft.com/office/drawing/2014/main" id="{99A3C18A-72CF-4F53-8B57-FA906A9BCB78}"/>
              </a:ext>
            </a:extLst>
          </p:cNvPr>
          <p:cNvGraphicFramePr>
            <a:graphicFrameLocks noGrp="1"/>
          </p:cNvGraphicFramePr>
          <p:nvPr>
            <p:ph type="tbl" sz="quarter" idx="13"/>
            <p:extLst>
              <p:ext uri="{D42A27DB-BD31-4B8C-83A1-F6EECF244321}">
                <p14:modId xmlns:p14="http://schemas.microsoft.com/office/powerpoint/2010/main" val="1972428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5239905"/>
                    </a:ext>
                  </a:extLst>
                </a:gridCol>
                <a:gridCol w="1810512">
                  <a:extLst>
                    <a:ext uri="{9D8B030D-6E8A-4147-A177-3AD203B41FA5}">
                      <a16:colId xmlns:a16="http://schemas.microsoft.com/office/drawing/2014/main" val="2224030808"/>
                    </a:ext>
                  </a:extLst>
                </a:gridCol>
                <a:gridCol w="822960">
                  <a:extLst>
                    <a:ext uri="{9D8B030D-6E8A-4147-A177-3AD203B41FA5}">
                      <a16:colId xmlns:a16="http://schemas.microsoft.com/office/drawing/2014/main" val="4165778733"/>
                    </a:ext>
                  </a:extLst>
                </a:gridCol>
                <a:gridCol w="822960">
                  <a:extLst>
                    <a:ext uri="{9D8B030D-6E8A-4147-A177-3AD203B41FA5}">
                      <a16:colId xmlns:a16="http://schemas.microsoft.com/office/drawing/2014/main" val="1998134552"/>
                    </a:ext>
                  </a:extLst>
                </a:gridCol>
                <a:gridCol w="822960">
                  <a:extLst>
                    <a:ext uri="{9D8B030D-6E8A-4147-A177-3AD203B41FA5}">
                      <a16:colId xmlns:a16="http://schemas.microsoft.com/office/drawing/2014/main" val="1772964785"/>
                    </a:ext>
                  </a:extLst>
                </a:gridCol>
                <a:gridCol w="822960">
                  <a:extLst>
                    <a:ext uri="{9D8B030D-6E8A-4147-A177-3AD203B41FA5}">
                      <a16:colId xmlns:a16="http://schemas.microsoft.com/office/drawing/2014/main" val="1490780925"/>
                    </a:ext>
                  </a:extLst>
                </a:gridCol>
                <a:gridCol w="822960">
                  <a:extLst>
                    <a:ext uri="{9D8B030D-6E8A-4147-A177-3AD203B41FA5}">
                      <a16:colId xmlns:a16="http://schemas.microsoft.com/office/drawing/2014/main" val="358897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512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10:15:35</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Premium Salons, Foubourg Outlets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https://www.instagram.com/p/CBRxXnHo2e-/media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8468915"/>
                  </a:ext>
                </a:extLst>
              </a:tr>
            </a:tbl>
          </a:graphicData>
        </a:graphic>
      </p:graphicFrame>
      <p:sp>
        <p:nvSpPr>
          <p:cNvPr id="4" name="Text Placeholder 3">
            <a:extLst>
              <a:ext uri="{FF2B5EF4-FFF2-40B4-BE49-F238E27FC236}">
                <a16:creationId xmlns:a16="http://schemas.microsoft.com/office/drawing/2014/main" id="{24BF59BF-77F6-4A9F-B633-46D362A6870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2964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34165-37F6-42B9-B193-54F2D3ECC276}"/>
              </a:ext>
            </a:extLst>
          </p:cNvPr>
          <p:cNvSpPr>
            <a:spLocks noGrp="1"/>
          </p:cNvSpPr>
          <p:nvPr>
            <p:ph type="title"/>
          </p:nvPr>
        </p:nvSpPr>
        <p:spPr/>
        <p:txBody>
          <a:bodyPr/>
          <a:lstStyle/>
          <a:p>
            <a:r>
              <a:rPr lang="en-US"/>
              <a:t>Instagram Posts Table | sothysmalaysia - 6 of 21</a:t>
            </a:r>
          </a:p>
        </p:txBody>
      </p:sp>
      <p:graphicFrame>
        <p:nvGraphicFramePr>
          <p:cNvPr id="5" name="Table Placeholder 4">
            <a:extLst>
              <a:ext uri="{FF2B5EF4-FFF2-40B4-BE49-F238E27FC236}">
                <a16:creationId xmlns:a16="http://schemas.microsoft.com/office/drawing/2014/main" id="{11FDA93A-B67F-4E9E-B325-37AB02775C6F}"/>
              </a:ext>
            </a:extLst>
          </p:cNvPr>
          <p:cNvGraphicFramePr>
            <a:graphicFrameLocks noGrp="1"/>
          </p:cNvGraphicFramePr>
          <p:nvPr>
            <p:ph type="tbl" sz="quarter" idx="13"/>
            <p:extLst>
              <p:ext uri="{D42A27DB-BD31-4B8C-83A1-F6EECF244321}">
                <p14:modId xmlns:p14="http://schemas.microsoft.com/office/powerpoint/2010/main" val="235806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920738"/>
                    </a:ext>
                  </a:extLst>
                </a:gridCol>
                <a:gridCol w="1810512">
                  <a:extLst>
                    <a:ext uri="{9D8B030D-6E8A-4147-A177-3AD203B41FA5}">
                      <a16:colId xmlns:a16="http://schemas.microsoft.com/office/drawing/2014/main" val="2451768589"/>
                    </a:ext>
                  </a:extLst>
                </a:gridCol>
                <a:gridCol w="822960">
                  <a:extLst>
                    <a:ext uri="{9D8B030D-6E8A-4147-A177-3AD203B41FA5}">
                      <a16:colId xmlns:a16="http://schemas.microsoft.com/office/drawing/2014/main" val="1169601487"/>
                    </a:ext>
                  </a:extLst>
                </a:gridCol>
                <a:gridCol w="822960">
                  <a:extLst>
                    <a:ext uri="{9D8B030D-6E8A-4147-A177-3AD203B41FA5}">
                      <a16:colId xmlns:a16="http://schemas.microsoft.com/office/drawing/2014/main" val="2611987211"/>
                    </a:ext>
                  </a:extLst>
                </a:gridCol>
                <a:gridCol w="822960">
                  <a:extLst>
                    <a:ext uri="{9D8B030D-6E8A-4147-A177-3AD203B41FA5}">
                      <a16:colId xmlns:a16="http://schemas.microsoft.com/office/drawing/2014/main" val="2881725110"/>
                    </a:ext>
                  </a:extLst>
                </a:gridCol>
                <a:gridCol w="822960">
                  <a:extLst>
                    <a:ext uri="{9D8B030D-6E8A-4147-A177-3AD203B41FA5}">
                      <a16:colId xmlns:a16="http://schemas.microsoft.com/office/drawing/2014/main" val="2503000913"/>
                    </a:ext>
                  </a:extLst>
                </a:gridCol>
                <a:gridCol w="822960">
                  <a:extLst>
                    <a:ext uri="{9D8B030D-6E8A-4147-A177-3AD203B41FA5}">
                      <a16:colId xmlns:a16="http://schemas.microsoft.com/office/drawing/2014/main" val="4159577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494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10:10:19</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https://www.instagram.com/p/CBRwQ5FosUZ/media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0966477"/>
                  </a:ext>
                </a:extLst>
              </a:tr>
            </a:tbl>
          </a:graphicData>
        </a:graphic>
      </p:graphicFrame>
      <p:sp>
        <p:nvSpPr>
          <p:cNvPr id="4" name="Text Placeholder 3">
            <a:extLst>
              <a:ext uri="{FF2B5EF4-FFF2-40B4-BE49-F238E27FC236}">
                <a16:creationId xmlns:a16="http://schemas.microsoft.com/office/drawing/2014/main" id="{F7D92F9A-A69F-4544-9F3E-1CCA5B4AB9E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1288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48D84-DB25-4DFC-9D67-523FF2C46B50}"/>
              </a:ext>
            </a:extLst>
          </p:cNvPr>
          <p:cNvSpPr>
            <a:spLocks noGrp="1"/>
          </p:cNvSpPr>
          <p:nvPr>
            <p:ph type="title"/>
          </p:nvPr>
        </p:nvSpPr>
        <p:spPr/>
        <p:txBody>
          <a:bodyPr/>
          <a:lstStyle/>
          <a:p>
            <a:r>
              <a:rPr lang="en-US"/>
              <a:t>Instagram Posts Table | sothysmalaysia - 7 of 21</a:t>
            </a:r>
          </a:p>
        </p:txBody>
      </p:sp>
      <p:graphicFrame>
        <p:nvGraphicFramePr>
          <p:cNvPr id="5" name="Table Placeholder 4">
            <a:extLst>
              <a:ext uri="{FF2B5EF4-FFF2-40B4-BE49-F238E27FC236}">
                <a16:creationId xmlns:a16="http://schemas.microsoft.com/office/drawing/2014/main" id="{5DA62838-4E0C-496A-96FD-E886019A1958}"/>
              </a:ext>
            </a:extLst>
          </p:cNvPr>
          <p:cNvGraphicFramePr>
            <a:graphicFrameLocks noGrp="1"/>
          </p:cNvGraphicFramePr>
          <p:nvPr>
            <p:ph type="tbl" sz="quarter" idx="13"/>
            <p:extLst>
              <p:ext uri="{D42A27DB-BD31-4B8C-83A1-F6EECF244321}">
                <p14:modId xmlns:p14="http://schemas.microsoft.com/office/powerpoint/2010/main" val="413187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9611746"/>
                    </a:ext>
                  </a:extLst>
                </a:gridCol>
                <a:gridCol w="1810512">
                  <a:extLst>
                    <a:ext uri="{9D8B030D-6E8A-4147-A177-3AD203B41FA5}">
                      <a16:colId xmlns:a16="http://schemas.microsoft.com/office/drawing/2014/main" val="3348683369"/>
                    </a:ext>
                  </a:extLst>
                </a:gridCol>
                <a:gridCol w="822960">
                  <a:extLst>
                    <a:ext uri="{9D8B030D-6E8A-4147-A177-3AD203B41FA5}">
                      <a16:colId xmlns:a16="http://schemas.microsoft.com/office/drawing/2014/main" val="2016485923"/>
                    </a:ext>
                  </a:extLst>
                </a:gridCol>
                <a:gridCol w="822960">
                  <a:extLst>
                    <a:ext uri="{9D8B030D-6E8A-4147-A177-3AD203B41FA5}">
                      <a16:colId xmlns:a16="http://schemas.microsoft.com/office/drawing/2014/main" val="2427244654"/>
                    </a:ext>
                  </a:extLst>
                </a:gridCol>
                <a:gridCol w="822960">
                  <a:extLst>
                    <a:ext uri="{9D8B030D-6E8A-4147-A177-3AD203B41FA5}">
                      <a16:colId xmlns:a16="http://schemas.microsoft.com/office/drawing/2014/main" val="2083094656"/>
                    </a:ext>
                  </a:extLst>
                </a:gridCol>
                <a:gridCol w="822960">
                  <a:extLst>
                    <a:ext uri="{9D8B030D-6E8A-4147-A177-3AD203B41FA5}">
                      <a16:colId xmlns:a16="http://schemas.microsoft.com/office/drawing/2014/main" val="3763088002"/>
                    </a:ext>
                  </a:extLst>
                </a:gridCol>
                <a:gridCol w="822960">
                  <a:extLst>
                    <a:ext uri="{9D8B030D-6E8A-4147-A177-3AD203B41FA5}">
                      <a16:colId xmlns:a16="http://schemas.microsoft.com/office/drawing/2014/main" val="208783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683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10:00:58</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https://www.instagram.com/p/CBRvrRthizN/media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8486799"/>
                  </a:ext>
                </a:extLst>
              </a:tr>
            </a:tbl>
          </a:graphicData>
        </a:graphic>
      </p:graphicFrame>
      <p:sp>
        <p:nvSpPr>
          <p:cNvPr id="4" name="Text Placeholder 3">
            <a:extLst>
              <a:ext uri="{FF2B5EF4-FFF2-40B4-BE49-F238E27FC236}">
                <a16:creationId xmlns:a16="http://schemas.microsoft.com/office/drawing/2014/main" id="{DE03CB69-DA91-44F6-AAF8-48E777852F3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159356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A1B42-8705-4D61-BE5D-1E07FA911464}"/>
              </a:ext>
            </a:extLst>
          </p:cNvPr>
          <p:cNvSpPr>
            <a:spLocks noGrp="1"/>
          </p:cNvSpPr>
          <p:nvPr>
            <p:ph type="title"/>
          </p:nvPr>
        </p:nvSpPr>
        <p:spPr/>
        <p:txBody>
          <a:bodyPr/>
          <a:lstStyle/>
          <a:p>
            <a:r>
              <a:rPr lang="en-US"/>
              <a:t>Instagram Posts Table | sothysmalaysia - 8 of 21</a:t>
            </a:r>
          </a:p>
        </p:txBody>
      </p:sp>
      <p:graphicFrame>
        <p:nvGraphicFramePr>
          <p:cNvPr id="5" name="Table Placeholder 4">
            <a:extLst>
              <a:ext uri="{FF2B5EF4-FFF2-40B4-BE49-F238E27FC236}">
                <a16:creationId xmlns:a16="http://schemas.microsoft.com/office/drawing/2014/main" id="{8CA7A1ED-992B-4FAE-A091-F0CC0C59363D}"/>
              </a:ext>
            </a:extLst>
          </p:cNvPr>
          <p:cNvGraphicFramePr>
            <a:graphicFrameLocks noGrp="1"/>
          </p:cNvGraphicFramePr>
          <p:nvPr>
            <p:ph type="tbl" sz="quarter" idx="13"/>
            <p:extLst>
              <p:ext uri="{D42A27DB-BD31-4B8C-83A1-F6EECF244321}">
                <p14:modId xmlns:p14="http://schemas.microsoft.com/office/powerpoint/2010/main" val="78300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74403192"/>
                    </a:ext>
                  </a:extLst>
                </a:gridCol>
                <a:gridCol w="1810512">
                  <a:extLst>
                    <a:ext uri="{9D8B030D-6E8A-4147-A177-3AD203B41FA5}">
                      <a16:colId xmlns:a16="http://schemas.microsoft.com/office/drawing/2014/main" val="3638682483"/>
                    </a:ext>
                  </a:extLst>
                </a:gridCol>
                <a:gridCol w="822960">
                  <a:extLst>
                    <a:ext uri="{9D8B030D-6E8A-4147-A177-3AD203B41FA5}">
                      <a16:colId xmlns:a16="http://schemas.microsoft.com/office/drawing/2014/main" val="4214432866"/>
                    </a:ext>
                  </a:extLst>
                </a:gridCol>
                <a:gridCol w="822960">
                  <a:extLst>
                    <a:ext uri="{9D8B030D-6E8A-4147-A177-3AD203B41FA5}">
                      <a16:colId xmlns:a16="http://schemas.microsoft.com/office/drawing/2014/main" val="1986416304"/>
                    </a:ext>
                  </a:extLst>
                </a:gridCol>
                <a:gridCol w="822960">
                  <a:extLst>
                    <a:ext uri="{9D8B030D-6E8A-4147-A177-3AD203B41FA5}">
                      <a16:colId xmlns:a16="http://schemas.microsoft.com/office/drawing/2014/main" val="3714426591"/>
                    </a:ext>
                  </a:extLst>
                </a:gridCol>
                <a:gridCol w="822960">
                  <a:extLst>
                    <a:ext uri="{9D8B030D-6E8A-4147-A177-3AD203B41FA5}">
                      <a16:colId xmlns:a16="http://schemas.microsoft.com/office/drawing/2014/main" val="3813719466"/>
                    </a:ext>
                  </a:extLst>
                </a:gridCol>
                <a:gridCol w="822960">
                  <a:extLst>
                    <a:ext uri="{9D8B030D-6E8A-4147-A177-3AD203B41FA5}">
                      <a16:colId xmlns:a16="http://schemas.microsoft.com/office/drawing/2014/main" val="262721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879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- 2020-06-10 15:46:30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https://www.instagram.com/p/CBPx41RH1Bg/media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8197795"/>
                  </a:ext>
                </a:extLst>
              </a:tr>
            </a:tbl>
          </a:graphicData>
        </a:graphic>
      </p:graphicFrame>
      <p:sp>
        <p:nvSpPr>
          <p:cNvPr id="4" name="Text Placeholder 3">
            <a:extLst>
              <a:ext uri="{FF2B5EF4-FFF2-40B4-BE49-F238E27FC236}">
                <a16:creationId xmlns:a16="http://schemas.microsoft.com/office/drawing/2014/main" id="{92B8791B-A701-45DF-81AD-9C7CE066B21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73032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571C-6F84-466A-BBB6-981164E4D33F}"/>
              </a:ext>
            </a:extLst>
          </p:cNvPr>
          <p:cNvSpPr>
            <a:spLocks noGrp="1"/>
          </p:cNvSpPr>
          <p:nvPr>
            <p:ph type="title"/>
          </p:nvPr>
        </p:nvSpPr>
        <p:spPr/>
        <p:txBody>
          <a:bodyPr/>
          <a:lstStyle/>
          <a:p>
            <a:r>
              <a:rPr lang="en-US"/>
              <a:t>Instagram Posts Table | sothysmalaysia - 9 of 21</a:t>
            </a:r>
          </a:p>
        </p:txBody>
      </p:sp>
      <p:graphicFrame>
        <p:nvGraphicFramePr>
          <p:cNvPr id="5" name="Table Placeholder 4">
            <a:extLst>
              <a:ext uri="{FF2B5EF4-FFF2-40B4-BE49-F238E27FC236}">
                <a16:creationId xmlns:a16="http://schemas.microsoft.com/office/drawing/2014/main" id="{CB7E072C-FAB3-427F-818A-95DD01C53340}"/>
              </a:ext>
            </a:extLst>
          </p:cNvPr>
          <p:cNvGraphicFramePr>
            <a:graphicFrameLocks noGrp="1"/>
          </p:cNvGraphicFramePr>
          <p:nvPr>
            <p:ph type="tbl" sz="quarter" idx="13"/>
            <p:extLst>
              <p:ext uri="{D42A27DB-BD31-4B8C-83A1-F6EECF244321}">
                <p14:modId xmlns:p14="http://schemas.microsoft.com/office/powerpoint/2010/main" val="2519035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9969385"/>
                    </a:ext>
                  </a:extLst>
                </a:gridCol>
                <a:gridCol w="1810512">
                  <a:extLst>
                    <a:ext uri="{9D8B030D-6E8A-4147-A177-3AD203B41FA5}">
                      <a16:colId xmlns:a16="http://schemas.microsoft.com/office/drawing/2014/main" val="322315837"/>
                    </a:ext>
                  </a:extLst>
                </a:gridCol>
                <a:gridCol w="822960">
                  <a:extLst>
                    <a:ext uri="{9D8B030D-6E8A-4147-A177-3AD203B41FA5}">
                      <a16:colId xmlns:a16="http://schemas.microsoft.com/office/drawing/2014/main" val="1708748172"/>
                    </a:ext>
                  </a:extLst>
                </a:gridCol>
                <a:gridCol w="822960">
                  <a:extLst>
                    <a:ext uri="{9D8B030D-6E8A-4147-A177-3AD203B41FA5}">
                      <a16:colId xmlns:a16="http://schemas.microsoft.com/office/drawing/2014/main" val="1094270056"/>
                    </a:ext>
                  </a:extLst>
                </a:gridCol>
                <a:gridCol w="822960">
                  <a:extLst>
                    <a:ext uri="{9D8B030D-6E8A-4147-A177-3AD203B41FA5}">
                      <a16:colId xmlns:a16="http://schemas.microsoft.com/office/drawing/2014/main" val="3396043421"/>
                    </a:ext>
                  </a:extLst>
                </a:gridCol>
                <a:gridCol w="822960">
                  <a:extLst>
                    <a:ext uri="{9D8B030D-6E8A-4147-A177-3AD203B41FA5}">
                      <a16:colId xmlns:a16="http://schemas.microsoft.com/office/drawing/2014/main" val="3443827728"/>
                    </a:ext>
                  </a:extLst>
                </a:gridCol>
                <a:gridCol w="822960">
                  <a:extLst>
                    <a:ext uri="{9D8B030D-6E8A-4147-A177-3AD203B41FA5}">
                      <a16:colId xmlns:a16="http://schemas.microsoft.com/office/drawing/2014/main" val="274916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975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11:31:29</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https://www.instagram.com/p/CBMweC8IfNO/media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6182394"/>
                  </a:ext>
                </a:extLst>
              </a:tr>
            </a:tbl>
          </a:graphicData>
        </a:graphic>
      </p:graphicFrame>
      <p:sp>
        <p:nvSpPr>
          <p:cNvPr id="4" name="Text Placeholder 3">
            <a:extLst>
              <a:ext uri="{FF2B5EF4-FFF2-40B4-BE49-F238E27FC236}">
                <a16:creationId xmlns:a16="http://schemas.microsoft.com/office/drawing/2014/main" id="{8AC229F7-E0AA-4A2D-B94C-2A6816B4CFF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88510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42A3A-784E-4430-806D-E102EF4B41EF}"/>
              </a:ext>
            </a:extLst>
          </p:cNvPr>
          <p:cNvSpPr>
            <a:spLocks noGrp="1"/>
          </p:cNvSpPr>
          <p:nvPr>
            <p:ph type="title"/>
          </p:nvPr>
        </p:nvSpPr>
        <p:spPr/>
        <p:txBody>
          <a:bodyPr/>
          <a:lstStyle/>
          <a:p>
            <a:r>
              <a:rPr lang="en-US"/>
              <a:t>Instagram Posts Table | sothysmalaysia - 10 of 21</a:t>
            </a:r>
          </a:p>
        </p:txBody>
      </p:sp>
      <p:graphicFrame>
        <p:nvGraphicFramePr>
          <p:cNvPr id="5" name="Table Placeholder 4">
            <a:extLst>
              <a:ext uri="{FF2B5EF4-FFF2-40B4-BE49-F238E27FC236}">
                <a16:creationId xmlns:a16="http://schemas.microsoft.com/office/drawing/2014/main" id="{332F72BA-213A-42F5-BB01-82AD1425AFEA}"/>
              </a:ext>
            </a:extLst>
          </p:cNvPr>
          <p:cNvGraphicFramePr>
            <a:graphicFrameLocks noGrp="1"/>
          </p:cNvGraphicFramePr>
          <p:nvPr>
            <p:ph type="tbl" sz="quarter" idx="13"/>
            <p:extLst>
              <p:ext uri="{D42A27DB-BD31-4B8C-83A1-F6EECF244321}">
                <p14:modId xmlns:p14="http://schemas.microsoft.com/office/powerpoint/2010/main" val="427841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64421005"/>
                    </a:ext>
                  </a:extLst>
                </a:gridCol>
                <a:gridCol w="1810512">
                  <a:extLst>
                    <a:ext uri="{9D8B030D-6E8A-4147-A177-3AD203B41FA5}">
                      <a16:colId xmlns:a16="http://schemas.microsoft.com/office/drawing/2014/main" val="2140529094"/>
                    </a:ext>
                  </a:extLst>
                </a:gridCol>
                <a:gridCol w="822960">
                  <a:extLst>
                    <a:ext uri="{9D8B030D-6E8A-4147-A177-3AD203B41FA5}">
                      <a16:colId xmlns:a16="http://schemas.microsoft.com/office/drawing/2014/main" val="2481095064"/>
                    </a:ext>
                  </a:extLst>
                </a:gridCol>
                <a:gridCol w="822960">
                  <a:extLst>
                    <a:ext uri="{9D8B030D-6E8A-4147-A177-3AD203B41FA5}">
                      <a16:colId xmlns:a16="http://schemas.microsoft.com/office/drawing/2014/main" val="469300116"/>
                    </a:ext>
                  </a:extLst>
                </a:gridCol>
                <a:gridCol w="822960">
                  <a:extLst>
                    <a:ext uri="{9D8B030D-6E8A-4147-A177-3AD203B41FA5}">
                      <a16:colId xmlns:a16="http://schemas.microsoft.com/office/drawing/2014/main" val="4026055443"/>
                    </a:ext>
                  </a:extLst>
                </a:gridCol>
                <a:gridCol w="822960">
                  <a:extLst>
                    <a:ext uri="{9D8B030D-6E8A-4147-A177-3AD203B41FA5}">
                      <a16:colId xmlns:a16="http://schemas.microsoft.com/office/drawing/2014/main" val="3673639683"/>
                    </a:ext>
                  </a:extLst>
                </a:gridCol>
                <a:gridCol w="822960">
                  <a:extLst>
                    <a:ext uri="{9D8B030D-6E8A-4147-A177-3AD203B41FA5}">
                      <a16:colId xmlns:a16="http://schemas.microsoft.com/office/drawing/2014/main" val="2551149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18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11:28:30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https://www.instagram.com/p/CBMwHuwIxNg/media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2102154"/>
                  </a:ext>
                </a:extLst>
              </a:tr>
            </a:tbl>
          </a:graphicData>
        </a:graphic>
      </p:graphicFrame>
      <p:sp>
        <p:nvSpPr>
          <p:cNvPr id="4" name="Text Placeholder 3">
            <a:extLst>
              <a:ext uri="{FF2B5EF4-FFF2-40B4-BE49-F238E27FC236}">
                <a16:creationId xmlns:a16="http://schemas.microsoft.com/office/drawing/2014/main" id="{A8BA96CB-F9FA-4528-B0B4-74083070229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0060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20FED-9DBB-46FA-9D09-32ECFF173ACF}"/>
              </a:ext>
            </a:extLst>
          </p:cNvPr>
          <p:cNvSpPr>
            <a:spLocks noGrp="1"/>
          </p:cNvSpPr>
          <p:nvPr>
            <p:ph type="title"/>
          </p:nvPr>
        </p:nvSpPr>
        <p:spPr/>
        <p:txBody>
          <a:bodyPr/>
          <a:lstStyle/>
          <a:p>
            <a:r>
              <a:rPr lang="en-US"/>
              <a:t>Instagram Posts Table | sothysmalaysia - 11 of 21</a:t>
            </a:r>
          </a:p>
        </p:txBody>
      </p:sp>
      <p:graphicFrame>
        <p:nvGraphicFramePr>
          <p:cNvPr id="5" name="Table Placeholder 4">
            <a:extLst>
              <a:ext uri="{FF2B5EF4-FFF2-40B4-BE49-F238E27FC236}">
                <a16:creationId xmlns:a16="http://schemas.microsoft.com/office/drawing/2014/main" id="{1DAE2BFA-3F47-4990-A8D9-3632C2DBC6E1}"/>
              </a:ext>
            </a:extLst>
          </p:cNvPr>
          <p:cNvGraphicFramePr>
            <a:graphicFrameLocks noGrp="1"/>
          </p:cNvGraphicFramePr>
          <p:nvPr>
            <p:ph type="tbl" sz="quarter" idx="13"/>
            <p:extLst>
              <p:ext uri="{D42A27DB-BD31-4B8C-83A1-F6EECF244321}">
                <p14:modId xmlns:p14="http://schemas.microsoft.com/office/powerpoint/2010/main" val="1662398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757001"/>
                    </a:ext>
                  </a:extLst>
                </a:gridCol>
                <a:gridCol w="1810512">
                  <a:extLst>
                    <a:ext uri="{9D8B030D-6E8A-4147-A177-3AD203B41FA5}">
                      <a16:colId xmlns:a16="http://schemas.microsoft.com/office/drawing/2014/main" val="3439563645"/>
                    </a:ext>
                  </a:extLst>
                </a:gridCol>
                <a:gridCol w="822960">
                  <a:extLst>
                    <a:ext uri="{9D8B030D-6E8A-4147-A177-3AD203B41FA5}">
                      <a16:colId xmlns:a16="http://schemas.microsoft.com/office/drawing/2014/main" val="3547939497"/>
                    </a:ext>
                  </a:extLst>
                </a:gridCol>
                <a:gridCol w="822960">
                  <a:extLst>
                    <a:ext uri="{9D8B030D-6E8A-4147-A177-3AD203B41FA5}">
                      <a16:colId xmlns:a16="http://schemas.microsoft.com/office/drawing/2014/main" val="3426860184"/>
                    </a:ext>
                  </a:extLst>
                </a:gridCol>
                <a:gridCol w="822960">
                  <a:extLst>
                    <a:ext uri="{9D8B030D-6E8A-4147-A177-3AD203B41FA5}">
                      <a16:colId xmlns:a16="http://schemas.microsoft.com/office/drawing/2014/main" val="1354277975"/>
                    </a:ext>
                  </a:extLst>
                </a:gridCol>
                <a:gridCol w="822960">
                  <a:extLst>
                    <a:ext uri="{9D8B030D-6E8A-4147-A177-3AD203B41FA5}">
                      <a16:colId xmlns:a16="http://schemas.microsoft.com/office/drawing/2014/main" val="3975064161"/>
                    </a:ext>
                  </a:extLst>
                </a:gridCol>
                <a:gridCol w="822960">
                  <a:extLst>
                    <a:ext uri="{9D8B030D-6E8A-4147-A177-3AD203B41FA5}">
                      <a16:colId xmlns:a16="http://schemas.microsoft.com/office/drawing/2014/main" val="1897759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692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16:33:53</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https://www.instagram.com/p/CBKuRvTnpcB/media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9669005"/>
                  </a:ext>
                </a:extLst>
              </a:tr>
            </a:tbl>
          </a:graphicData>
        </a:graphic>
      </p:graphicFrame>
      <p:sp>
        <p:nvSpPr>
          <p:cNvPr id="4" name="Text Placeholder 3">
            <a:extLst>
              <a:ext uri="{FF2B5EF4-FFF2-40B4-BE49-F238E27FC236}">
                <a16:creationId xmlns:a16="http://schemas.microsoft.com/office/drawing/2014/main" id="{8D3A8191-80C8-4049-9874-0EE0DCB5A4B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31391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BD76-BE85-468A-94F1-3087C5C6CC8C}"/>
              </a:ext>
            </a:extLst>
          </p:cNvPr>
          <p:cNvSpPr>
            <a:spLocks noGrp="1"/>
          </p:cNvSpPr>
          <p:nvPr>
            <p:ph type="title"/>
          </p:nvPr>
        </p:nvSpPr>
        <p:spPr/>
        <p:txBody>
          <a:bodyPr/>
          <a:lstStyle/>
          <a:p>
            <a:r>
              <a:rPr lang="en-US"/>
              <a:t>Instagram Posts Table | sothysmalaysia - 12 of 21</a:t>
            </a:r>
          </a:p>
        </p:txBody>
      </p:sp>
      <p:graphicFrame>
        <p:nvGraphicFramePr>
          <p:cNvPr id="5" name="Table Placeholder 4">
            <a:extLst>
              <a:ext uri="{FF2B5EF4-FFF2-40B4-BE49-F238E27FC236}">
                <a16:creationId xmlns:a16="http://schemas.microsoft.com/office/drawing/2014/main" id="{04B42D40-6997-416B-93F4-4BC75FF005D4}"/>
              </a:ext>
            </a:extLst>
          </p:cNvPr>
          <p:cNvGraphicFramePr>
            <a:graphicFrameLocks noGrp="1"/>
          </p:cNvGraphicFramePr>
          <p:nvPr>
            <p:ph type="tbl" sz="quarter" idx="13"/>
            <p:extLst>
              <p:ext uri="{D42A27DB-BD31-4B8C-83A1-F6EECF244321}">
                <p14:modId xmlns:p14="http://schemas.microsoft.com/office/powerpoint/2010/main" val="4110061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2233124"/>
                    </a:ext>
                  </a:extLst>
                </a:gridCol>
                <a:gridCol w="1810512">
                  <a:extLst>
                    <a:ext uri="{9D8B030D-6E8A-4147-A177-3AD203B41FA5}">
                      <a16:colId xmlns:a16="http://schemas.microsoft.com/office/drawing/2014/main" val="1119898293"/>
                    </a:ext>
                  </a:extLst>
                </a:gridCol>
                <a:gridCol w="822960">
                  <a:extLst>
                    <a:ext uri="{9D8B030D-6E8A-4147-A177-3AD203B41FA5}">
                      <a16:colId xmlns:a16="http://schemas.microsoft.com/office/drawing/2014/main" val="3034499770"/>
                    </a:ext>
                  </a:extLst>
                </a:gridCol>
                <a:gridCol w="822960">
                  <a:extLst>
                    <a:ext uri="{9D8B030D-6E8A-4147-A177-3AD203B41FA5}">
                      <a16:colId xmlns:a16="http://schemas.microsoft.com/office/drawing/2014/main" val="2541619852"/>
                    </a:ext>
                  </a:extLst>
                </a:gridCol>
                <a:gridCol w="822960">
                  <a:extLst>
                    <a:ext uri="{9D8B030D-6E8A-4147-A177-3AD203B41FA5}">
                      <a16:colId xmlns:a16="http://schemas.microsoft.com/office/drawing/2014/main" val="2695681663"/>
                    </a:ext>
                  </a:extLst>
                </a:gridCol>
                <a:gridCol w="822960">
                  <a:extLst>
                    <a:ext uri="{9D8B030D-6E8A-4147-A177-3AD203B41FA5}">
                      <a16:colId xmlns:a16="http://schemas.microsoft.com/office/drawing/2014/main" val="651796036"/>
                    </a:ext>
                  </a:extLst>
                </a:gridCol>
                <a:gridCol w="822960">
                  <a:extLst>
                    <a:ext uri="{9D8B030D-6E8A-4147-A177-3AD203B41FA5}">
                      <a16:colId xmlns:a16="http://schemas.microsoft.com/office/drawing/2014/main" val="236342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63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16:31:29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https://www.instagram.com/p/CBKuAOzHxOD/media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1581992"/>
                  </a:ext>
                </a:extLst>
              </a:tr>
            </a:tbl>
          </a:graphicData>
        </a:graphic>
      </p:graphicFrame>
      <p:sp>
        <p:nvSpPr>
          <p:cNvPr id="4" name="Text Placeholder 3">
            <a:extLst>
              <a:ext uri="{FF2B5EF4-FFF2-40B4-BE49-F238E27FC236}">
                <a16:creationId xmlns:a16="http://schemas.microsoft.com/office/drawing/2014/main" id="{E7C85421-7B48-4B3E-AB03-7BAA2E7E729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8217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60D0C-0909-4467-A474-F4CA293D51C0}"/>
              </a:ext>
            </a:extLst>
          </p:cNvPr>
          <p:cNvSpPr>
            <a:spLocks noGrp="1"/>
          </p:cNvSpPr>
          <p:nvPr>
            <p:ph type="title"/>
          </p:nvPr>
        </p:nvSpPr>
        <p:spPr/>
        <p:txBody>
          <a:bodyPr/>
          <a:lstStyle/>
          <a:p>
            <a:r>
              <a:rPr lang="en-US"/>
              <a:t>Instagram Posts Table | sothysmalaysia - 13 of 21</a:t>
            </a:r>
          </a:p>
        </p:txBody>
      </p:sp>
      <p:graphicFrame>
        <p:nvGraphicFramePr>
          <p:cNvPr id="5" name="Table Placeholder 4">
            <a:extLst>
              <a:ext uri="{FF2B5EF4-FFF2-40B4-BE49-F238E27FC236}">
                <a16:creationId xmlns:a16="http://schemas.microsoft.com/office/drawing/2014/main" id="{A3FD9551-D3FF-4D93-8478-AB9E85713560}"/>
              </a:ext>
            </a:extLst>
          </p:cNvPr>
          <p:cNvGraphicFramePr>
            <a:graphicFrameLocks noGrp="1"/>
          </p:cNvGraphicFramePr>
          <p:nvPr>
            <p:ph type="tbl" sz="quarter" idx="13"/>
            <p:extLst>
              <p:ext uri="{D42A27DB-BD31-4B8C-83A1-F6EECF244321}">
                <p14:modId xmlns:p14="http://schemas.microsoft.com/office/powerpoint/2010/main" val="952974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0946115"/>
                    </a:ext>
                  </a:extLst>
                </a:gridCol>
                <a:gridCol w="1810512">
                  <a:extLst>
                    <a:ext uri="{9D8B030D-6E8A-4147-A177-3AD203B41FA5}">
                      <a16:colId xmlns:a16="http://schemas.microsoft.com/office/drawing/2014/main" val="617286759"/>
                    </a:ext>
                  </a:extLst>
                </a:gridCol>
                <a:gridCol w="822960">
                  <a:extLst>
                    <a:ext uri="{9D8B030D-6E8A-4147-A177-3AD203B41FA5}">
                      <a16:colId xmlns:a16="http://schemas.microsoft.com/office/drawing/2014/main" val="944751830"/>
                    </a:ext>
                  </a:extLst>
                </a:gridCol>
                <a:gridCol w="822960">
                  <a:extLst>
                    <a:ext uri="{9D8B030D-6E8A-4147-A177-3AD203B41FA5}">
                      <a16:colId xmlns:a16="http://schemas.microsoft.com/office/drawing/2014/main" val="913322351"/>
                    </a:ext>
                  </a:extLst>
                </a:gridCol>
                <a:gridCol w="822960">
                  <a:extLst>
                    <a:ext uri="{9D8B030D-6E8A-4147-A177-3AD203B41FA5}">
                      <a16:colId xmlns:a16="http://schemas.microsoft.com/office/drawing/2014/main" val="2144488973"/>
                    </a:ext>
                  </a:extLst>
                </a:gridCol>
                <a:gridCol w="822960">
                  <a:extLst>
                    <a:ext uri="{9D8B030D-6E8A-4147-A177-3AD203B41FA5}">
                      <a16:colId xmlns:a16="http://schemas.microsoft.com/office/drawing/2014/main" val="4100928285"/>
                    </a:ext>
                  </a:extLst>
                </a:gridCol>
                <a:gridCol w="822960">
                  <a:extLst>
                    <a:ext uri="{9D8B030D-6E8A-4147-A177-3AD203B41FA5}">
                      <a16:colId xmlns:a16="http://schemas.microsoft.com/office/drawing/2014/main" val="166518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840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16:28:49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https://www.instagram.com/p/CBKts-RnFmK/media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3925952"/>
                  </a:ext>
                </a:extLst>
              </a:tr>
            </a:tbl>
          </a:graphicData>
        </a:graphic>
      </p:graphicFrame>
      <p:sp>
        <p:nvSpPr>
          <p:cNvPr id="4" name="Text Placeholder 3">
            <a:extLst>
              <a:ext uri="{FF2B5EF4-FFF2-40B4-BE49-F238E27FC236}">
                <a16:creationId xmlns:a16="http://schemas.microsoft.com/office/drawing/2014/main" id="{300CBE5D-1ECB-449C-814F-FE5ED25846B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37525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7765C-C108-4FFB-AA83-0FEEDA1E59B2}"/>
              </a:ext>
            </a:extLst>
          </p:cNvPr>
          <p:cNvSpPr>
            <a:spLocks noGrp="1"/>
          </p:cNvSpPr>
          <p:nvPr>
            <p:ph type="title"/>
          </p:nvPr>
        </p:nvSpPr>
        <p:spPr/>
        <p:txBody>
          <a:bodyPr/>
          <a:lstStyle/>
          <a:p>
            <a:r>
              <a:rPr lang="en-US"/>
              <a:t>Instagram Posts Table | sothysmalaysia - 14 of 21</a:t>
            </a:r>
          </a:p>
        </p:txBody>
      </p:sp>
      <p:graphicFrame>
        <p:nvGraphicFramePr>
          <p:cNvPr id="5" name="Table Placeholder 4">
            <a:extLst>
              <a:ext uri="{FF2B5EF4-FFF2-40B4-BE49-F238E27FC236}">
                <a16:creationId xmlns:a16="http://schemas.microsoft.com/office/drawing/2014/main" id="{C8AB1D3F-141A-4F86-A126-3DB0474E9232}"/>
              </a:ext>
            </a:extLst>
          </p:cNvPr>
          <p:cNvGraphicFramePr>
            <a:graphicFrameLocks noGrp="1"/>
          </p:cNvGraphicFramePr>
          <p:nvPr>
            <p:ph type="tbl" sz="quarter" idx="13"/>
            <p:extLst>
              <p:ext uri="{D42A27DB-BD31-4B8C-83A1-F6EECF244321}">
                <p14:modId xmlns:p14="http://schemas.microsoft.com/office/powerpoint/2010/main" val="308443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1118802"/>
                    </a:ext>
                  </a:extLst>
                </a:gridCol>
                <a:gridCol w="1810512">
                  <a:extLst>
                    <a:ext uri="{9D8B030D-6E8A-4147-A177-3AD203B41FA5}">
                      <a16:colId xmlns:a16="http://schemas.microsoft.com/office/drawing/2014/main" val="3564407350"/>
                    </a:ext>
                  </a:extLst>
                </a:gridCol>
                <a:gridCol w="822960">
                  <a:extLst>
                    <a:ext uri="{9D8B030D-6E8A-4147-A177-3AD203B41FA5}">
                      <a16:colId xmlns:a16="http://schemas.microsoft.com/office/drawing/2014/main" val="1947498654"/>
                    </a:ext>
                  </a:extLst>
                </a:gridCol>
                <a:gridCol w="822960">
                  <a:extLst>
                    <a:ext uri="{9D8B030D-6E8A-4147-A177-3AD203B41FA5}">
                      <a16:colId xmlns:a16="http://schemas.microsoft.com/office/drawing/2014/main" val="2618031813"/>
                    </a:ext>
                  </a:extLst>
                </a:gridCol>
                <a:gridCol w="822960">
                  <a:extLst>
                    <a:ext uri="{9D8B030D-6E8A-4147-A177-3AD203B41FA5}">
                      <a16:colId xmlns:a16="http://schemas.microsoft.com/office/drawing/2014/main" val="1821880065"/>
                    </a:ext>
                  </a:extLst>
                </a:gridCol>
                <a:gridCol w="822960">
                  <a:extLst>
                    <a:ext uri="{9D8B030D-6E8A-4147-A177-3AD203B41FA5}">
                      <a16:colId xmlns:a16="http://schemas.microsoft.com/office/drawing/2014/main" val="1691815118"/>
                    </a:ext>
                  </a:extLst>
                </a:gridCol>
                <a:gridCol w="822960">
                  <a:extLst>
                    <a:ext uri="{9D8B030D-6E8A-4147-A177-3AD203B41FA5}">
                      <a16:colId xmlns:a16="http://schemas.microsoft.com/office/drawing/2014/main" val="2994099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53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10:10:14</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https://www.instagram.com/p/CBKB0rVox8k/media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4858467"/>
                  </a:ext>
                </a:extLst>
              </a:tr>
            </a:tbl>
          </a:graphicData>
        </a:graphic>
      </p:graphicFrame>
      <p:sp>
        <p:nvSpPr>
          <p:cNvPr id="4" name="Text Placeholder 3">
            <a:extLst>
              <a:ext uri="{FF2B5EF4-FFF2-40B4-BE49-F238E27FC236}">
                <a16:creationId xmlns:a16="http://schemas.microsoft.com/office/drawing/2014/main" id="{A0250D1E-D897-4F0F-8A22-BE1F3A53F8F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16556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64ED5-4EA8-4DA6-8F72-6BF3A2E7895E}"/>
              </a:ext>
            </a:extLst>
          </p:cNvPr>
          <p:cNvSpPr>
            <a:spLocks noGrp="1"/>
          </p:cNvSpPr>
          <p:nvPr>
            <p:ph type="title"/>
          </p:nvPr>
        </p:nvSpPr>
        <p:spPr/>
        <p:txBody>
          <a:bodyPr/>
          <a:lstStyle/>
          <a:p>
            <a:r>
              <a:rPr lang="en-US"/>
              <a:t>Instagram Posts Table | sothysmalaysia - 15 of 21</a:t>
            </a:r>
          </a:p>
        </p:txBody>
      </p:sp>
      <p:graphicFrame>
        <p:nvGraphicFramePr>
          <p:cNvPr id="5" name="Table Placeholder 4">
            <a:extLst>
              <a:ext uri="{FF2B5EF4-FFF2-40B4-BE49-F238E27FC236}">
                <a16:creationId xmlns:a16="http://schemas.microsoft.com/office/drawing/2014/main" id="{B3B5142C-053B-47A5-ADA0-280BB95A4603}"/>
              </a:ext>
            </a:extLst>
          </p:cNvPr>
          <p:cNvGraphicFramePr>
            <a:graphicFrameLocks noGrp="1"/>
          </p:cNvGraphicFramePr>
          <p:nvPr>
            <p:ph type="tbl" sz="quarter" idx="13"/>
            <p:extLst>
              <p:ext uri="{D42A27DB-BD31-4B8C-83A1-F6EECF244321}">
                <p14:modId xmlns:p14="http://schemas.microsoft.com/office/powerpoint/2010/main" val="189124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7523773"/>
                    </a:ext>
                  </a:extLst>
                </a:gridCol>
                <a:gridCol w="1810512">
                  <a:extLst>
                    <a:ext uri="{9D8B030D-6E8A-4147-A177-3AD203B41FA5}">
                      <a16:colId xmlns:a16="http://schemas.microsoft.com/office/drawing/2014/main" val="4167231023"/>
                    </a:ext>
                  </a:extLst>
                </a:gridCol>
                <a:gridCol w="822960">
                  <a:extLst>
                    <a:ext uri="{9D8B030D-6E8A-4147-A177-3AD203B41FA5}">
                      <a16:colId xmlns:a16="http://schemas.microsoft.com/office/drawing/2014/main" val="1761971392"/>
                    </a:ext>
                  </a:extLst>
                </a:gridCol>
                <a:gridCol w="822960">
                  <a:extLst>
                    <a:ext uri="{9D8B030D-6E8A-4147-A177-3AD203B41FA5}">
                      <a16:colId xmlns:a16="http://schemas.microsoft.com/office/drawing/2014/main" val="2574710569"/>
                    </a:ext>
                  </a:extLst>
                </a:gridCol>
                <a:gridCol w="822960">
                  <a:extLst>
                    <a:ext uri="{9D8B030D-6E8A-4147-A177-3AD203B41FA5}">
                      <a16:colId xmlns:a16="http://schemas.microsoft.com/office/drawing/2014/main" val="2185803849"/>
                    </a:ext>
                  </a:extLst>
                </a:gridCol>
                <a:gridCol w="822960">
                  <a:extLst>
                    <a:ext uri="{9D8B030D-6E8A-4147-A177-3AD203B41FA5}">
                      <a16:colId xmlns:a16="http://schemas.microsoft.com/office/drawing/2014/main" val="201144007"/>
                    </a:ext>
                  </a:extLst>
                </a:gridCol>
                <a:gridCol w="822960">
                  <a:extLst>
                    <a:ext uri="{9D8B030D-6E8A-4147-A177-3AD203B41FA5}">
                      <a16:colId xmlns:a16="http://schemas.microsoft.com/office/drawing/2014/main" val="1966462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292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10:00:51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https://www.instagram.com/p/CBKBRoCIOX3/media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858217"/>
                  </a:ext>
                </a:extLst>
              </a:tr>
            </a:tbl>
          </a:graphicData>
        </a:graphic>
      </p:graphicFrame>
      <p:sp>
        <p:nvSpPr>
          <p:cNvPr id="4" name="Text Placeholder 3">
            <a:extLst>
              <a:ext uri="{FF2B5EF4-FFF2-40B4-BE49-F238E27FC236}">
                <a16:creationId xmlns:a16="http://schemas.microsoft.com/office/drawing/2014/main" id="{29A188EF-1551-49F1-8CEB-6820BF1A65E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25810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03E7-4D40-4174-A985-556965644D0C}"/>
              </a:ext>
            </a:extLst>
          </p:cNvPr>
          <p:cNvSpPr>
            <a:spLocks noGrp="1"/>
          </p:cNvSpPr>
          <p:nvPr>
            <p:ph type="title"/>
          </p:nvPr>
        </p:nvSpPr>
        <p:spPr/>
        <p:txBody>
          <a:bodyPr/>
          <a:lstStyle/>
          <a:p>
            <a:r>
              <a:rPr lang="en-US"/>
              <a:t>Instagram Posts Table | sothysmalaysia - 16 of 21</a:t>
            </a:r>
          </a:p>
        </p:txBody>
      </p:sp>
      <p:graphicFrame>
        <p:nvGraphicFramePr>
          <p:cNvPr id="5" name="Table Placeholder 4">
            <a:extLst>
              <a:ext uri="{FF2B5EF4-FFF2-40B4-BE49-F238E27FC236}">
                <a16:creationId xmlns:a16="http://schemas.microsoft.com/office/drawing/2014/main" id="{72D348BA-6320-4CDE-A4E2-FE98C7222A52}"/>
              </a:ext>
            </a:extLst>
          </p:cNvPr>
          <p:cNvGraphicFramePr>
            <a:graphicFrameLocks noGrp="1"/>
          </p:cNvGraphicFramePr>
          <p:nvPr>
            <p:ph type="tbl" sz="quarter" idx="13"/>
            <p:extLst>
              <p:ext uri="{D42A27DB-BD31-4B8C-83A1-F6EECF244321}">
                <p14:modId xmlns:p14="http://schemas.microsoft.com/office/powerpoint/2010/main" val="2894831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0808361"/>
                    </a:ext>
                  </a:extLst>
                </a:gridCol>
                <a:gridCol w="1810512">
                  <a:extLst>
                    <a:ext uri="{9D8B030D-6E8A-4147-A177-3AD203B41FA5}">
                      <a16:colId xmlns:a16="http://schemas.microsoft.com/office/drawing/2014/main" val="2534286978"/>
                    </a:ext>
                  </a:extLst>
                </a:gridCol>
                <a:gridCol w="822960">
                  <a:extLst>
                    <a:ext uri="{9D8B030D-6E8A-4147-A177-3AD203B41FA5}">
                      <a16:colId xmlns:a16="http://schemas.microsoft.com/office/drawing/2014/main" val="3397912335"/>
                    </a:ext>
                  </a:extLst>
                </a:gridCol>
                <a:gridCol w="822960">
                  <a:extLst>
                    <a:ext uri="{9D8B030D-6E8A-4147-A177-3AD203B41FA5}">
                      <a16:colId xmlns:a16="http://schemas.microsoft.com/office/drawing/2014/main" val="3478622632"/>
                    </a:ext>
                  </a:extLst>
                </a:gridCol>
                <a:gridCol w="822960">
                  <a:extLst>
                    <a:ext uri="{9D8B030D-6E8A-4147-A177-3AD203B41FA5}">
                      <a16:colId xmlns:a16="http://schemas.microsoft.com/office/drawing/2014/main" val="999041524"/>
                    </a:ext>
                  </a:extLst>
                </a:gridCol>
                <a:gridCol w="822960">
                  <a:extLst>
                    <a:ext uri="{9D8B030D-6E8A-4147-A177-3AD203B41FA5}">
                      <a16:colId xmlns:a16="http://schemas.microsoft.com/office/drawing/2014/main" val="534785387"/>
                    </a:ext>
                  </a:extLst>
                </a:gridCol>
                <a:gridCol w="822960">
                  <a:extLst>
                    <a:ext uri="{9D8B030D-6E8A-4147-A177-3AD203B41FA5}">
                      <a16:colId xmlns:a16="http://schemas.microsoft.com/office/drawing/2014/main" val="3637878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400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- 2020-06-05 10:00:43</a:t>
                      </a:r>
                      <a:r>
                        <a:rPr kumimoji="0" lang="en-US" sz="1000" b="0" i="0" u="none" strike="noStrike" kern="1200" cap="none" spc="0" normalizeH="0" baseline="0" noProof="0">
                          <a:ln>
                            <a:noFill/>
                          </a:ln>
                          <a:solidFill>
                            <a:prstClr val="black"/>
                          </a:solidFill>
                          <a:effectLst/>
                          <a:uLnTx/>
                          <a:uFillTx/>
                          <a:latin typeface="+mn-lt"/>
                          <a:ea typeface="+mn-ea"/>
                          <a:cs typeface="+mn-cs"/>
                        </a:rPr>
                        <a:t>
 New at SOTHYS Malaysia, good news for those who suffer from oily skin and large pores. ⁠
⁠
This purifying and mattifying cream mask for combination to oily skin contains two types of clay and is effective and gentle on both impurities and areas prone to shine. ⁠
⁠
The RESULTS: ⁠
✅The skin is immediately more matte. ⁠
✅The appearance of imperfections, such as small spots, is improved. ⁠
✅The pores appear unclogged and tighter. ⁠
✅The complexion is once again pure, radiant, and fresh. ⁠
✅The skin’s comfort is regained. ⁠
⁠
Available at all SOTHYS salons and online. Shop them at https://bit.ly/purifyingtwo-claymask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https://www.instagram.com/p/CBCS43JHuJ9/media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6259077"/>
                  </a:ext>
                </a:extLst>
              </a:tr>
            </a:tbl>
          </a:graphicData>
        </a:graphic>
      </p:graphicFrame>
      <p:sp>
        <p:nvSpPr>
          <p:cNvPr id="4" name="Text Placeholder 3">
            <a:extLst>
              <a:ext uri="{FF2B5EF4-FFF2-40B4-BE49-F238E27FC236}">
                <a16:creationId xmlns:a16="http://schemas.microsoft.com/office/drawing/2014/main" id="{FB0D00F4-C60E-4903-9711-0CA75B78605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5373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94CC9-81BE-42DF-AAA9-A855DCAF73DC}"/>
              </a:ext>
            </a:extLst>
          </p:cNvPr>
          <p:cNvSpPr>
            <a:spLocks noGrp="1"/>
          </p:cNvSpPr>
          <p:nvPr>
            <p:ph type="title"/>
          </p:nvPr>
        </p:nvSpPr>
        <p:spPr/>
        <p:txBody>
          <a:bodyPr/>
          <a:lstStyle/>
          <a:p>
            <a:r>
              <a:rPr lang="en-US"/>
              <a:t>Instagram Posts Table | sothysmalaysia - 17 of 21</a:t>
            </a:r>
          </a:p>
        </p:txBody>
      </p:sp>
      <p:graphicFrame>
        <p:nvGraphicFramePr>
          <p:cNvPr id="5" name="Table Placeholder 4">
            <a:extLst>
              <a:ext uri="{FF2B5EF4-FFF2-40B4-BE49-F238E27FC236}">
                <a16:creationId xmlns:a16="http://schemas.microsoft.com/office/drawing/2014/main" id="{A26C9C8B-014B-46F0-83D5-63A6EBE5415D}"/>
              </a:ext>
            </a:extLst>
          </p:cNvPr>
          <p:cNvGraphicFramePr>
            <a:graphicFrameLocks noGrp="1"/>
          </p:cNvGraphicFramePr>
          <p:nvPr>
            <p:ph type="tbl" sz="quarter" idx="13"/>
            <p:extLst>
              <p:ext uri="{D42A27DB-BD31-4B8C-83A1-F6EECF244321}">
                <p14:modId xmlns:p14="http://schemas.microsoft.com/office/powerpoint/2010/main" val="197142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3284477"/>
                    </a:ext>
                  </a:extLst>
                </a:gridCol>
                <a:gridCol w="1810512">
                  <a:extLst>
                    <a:ext uri="{9D8B030D-6E8A-4147-A177-3AD203B41FA5}">
                      <a16:colId xmlns:a16="http://schemas.microsoft.com/office/drawing/2014/main" val="2545317625"/>
                    </a:ext>
                  </a:extLst>
                </a:gridCol>
                <a:gridCol w="822960">
                  <a:extLst>
                    <a:ext uri="{9D8B030D-6E8A-4147-A177-3AD203B41FA5}">
                      <a16:colId xmlns:a16="http://schemas.microsoft.com/office/drawing/2014/main" val="2117598998"/>
                    </a:ext>
                  </a:extLst>
                </a:gridCol>
                <a:gridCol w="822960">
                  <a:extLst>
                    <a:ext uri="{9D8B030D-6E8A-4147-A177-3AD203B41FA5}">
                      <a16:colId xmlns:a16="http://schemas.microsoft.com/office/drawing/2014/main" val="535611339"/>
                    </a:ext>
                  </a:extLst>
                </a:gridCol>
                <a:gridCol w="822960">
                  <a:extLst>
                    <a:ext uri="{9D8B030D-6E8A-4147-A177-3AD203B41FA5}">
                      <a16:colId xmlns:a16="http://schemas.microsoft.com/office/drawing/2014/main" val="1828618241"/>
                    </a:ext>
                  </a:extLst>
                </a:gridCol>
                <a:gridCol w="822960">
                  <a:extLst>
                    <a:ext uri="{9D8B030D-6E8A-4147-A177-3AD203B41FA5}">
                      <a16:colId xmlns:a16="http://schemas.microsoft.com/office/drawing/2014/main" val="1286078691"/>
                    </a:ext>
                  </a:extLst>
                </a:gridCol>
                <a:gridCol w="822960">
                  <a:extLst>
                    <a:ext uri="{9D8B030D-6E8A-4147-A177-3AD203B41FA5}">
                      <a16:colId xmlns:a16="http://schemas.microsoft.com/office/drawing/2014/main" val="234042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775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19:59:40</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https://www.instagram.com/p/CBAyqJWFcg9/media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9876250"/>
                  </a:ext>
                </a:extLst>
              </a:tr>
            </a:tbl>
          </a:graphicData>
        </a:graphic>
      </p:graphicFrame>
      <p:sp>
        <p:nvSpPr>
          <p:cNvPr id="4" name="Text Placeholder 3">
            <a:extLst>
              <a:ext uri="{FF2B5EF4-FFF2-40B4-BE49-F238E27FC236}">
                <a16:creationId xmlns:a16="http://schemas.microsoft.com/office/drawing/2014/main" id="{32C062C6-AAAB-4C68-9E0C-BBE7FA8D5E3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043837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2B4C-E2EF-4D28-A829-B76A27B2D524}"/>
              </a:ext>
            </a:extLst>
          </p:cNvPr>
          <p:cNvSpPr>
            <a:spLocks noGrp="1"/>
          </p:cNvSpPr>
          <p:nvPr>
            <p:ph type="title"/>
          </p:nvPr>
        </p:nvSpPr>
        <p:spPr/>
        <p:txBody>
          <a:bodyPr/>
          <a:lstStyle/>
          <a:p>
            <a:r>
              <a:rPr lang="en-US"/>
              <a:t>Instagram Posts Table | sothysmalaysia - 18 of 21</a:t>
            </a:r>
          </a:p>
        </p:txBody>
      </p:sp>
      <p:graphicFrame>
        <p:nvGraphicFramePr>
          <p:cNvPr id="5" name="Table Placeholder 4">
            <a:extLst>
              <a:ext uri="{FF2B5EF4-FFF2-40B4-BE49-F238E27FC236}">
                <a16:creationId xmlns:a16="http://schemas.microsoft.com/office/drawing/2014/main" id="{EC8825C7-3448-439C-8E7F-52251B96DB5F}"/>
              </a:ext>
            </a:extLst>
          </p:cNvPr>
          <p:cNvGraphicFramePr>
            <a:graphicFrameLocks noGrp="1"/>
          </p:cNvGraphicFramePr>
          <p:nvPr>
            <p:ph type="tbl" sz="quarter" idx="13"/>
            <p:extLst>
              <p:ext uri="{D42A27DB-BD31-4B8C-83A1-F6EECF244321}">
                <p14:modId xmlns:p14="http://schemas.microsoft.com/office/powerpoint/2010/main" val="1204308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6944067"/>
                    </a:ext>
                  </a:extLst>
                </a:gridCol>
                <a:gridCol w="1810512">
                  <a:extLst>
                    <a:ext uri="{9D8B030D-6E8A-4147-A177-3AD203B41FA5}">
                      <a16:colId xmlns:a16="http://schemas.microsoft.com/office/drawing/2014/main" val="2537992883"/>
                    </a:ext>
                  </a:extLst>
                </a:gridCol>
                <a:gridCol w="822960">
                  <a:extLst>
                    <a:ext uri="{9D8B030D-6E8A-4147-A177-3AD203B41FA5}">
                      <a16:colId xmlns:a16="http://schemas.microsoft.com/office/drawing/2014/main" val="3475874354"/>
                    </a:ext>
                  </a:extLst>
                </a:gridCol>
                <a:gridCol w="822960">
                  <a:extLst>
                    <a:ext uri="{9D8B030D-6E8A-4147-A177-3AD203B41FA5}">
                      <a16:colId xmlns:a16="http://schemas.microsoft.com/office/drawing/2014/main" val="1249676695"/>
                    </a:ext>
                  </a:extLst>
                </a:gridCol>
                <a:gridCol w="822960">
                  <a:extLst>
                    <a:ext uri="{9D8B030D-6E8A-4147-A177-3AD203B41FA5}">
                      <a16:colId xmlns:a16="http://schemas.microsoft.com/office/drawing/2014/main" val="3714433665"/>
                    </a:ext>
                  </a:extLst>
                </a:gridCol>
                <a:gridCol w="822960">
                  <a:extLst>
                    <a:ext uri="{9D8B030D-6E8A-4147-A177-3AD203B41FA5}">
                      <a16:colId xmlns:a16="http://schemas.microsoft.com/office/drawing/2014/main" val="251701925"/>
                    </a:ext>
                  </a:extLst>
                </a:gridCol>
                <a:gridCol w="822960">
                  <a:extLst>
                    <a:ext uri="{9D8B030D-6E8A-4147-A177-3AD203B41FA5}">
                      <a16:colId xmlns:a16="http://schemas.microsoft.com/office/drawing/2014/main" val="636408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521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19:55:39</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https://www.instagram.com/p/CBAyK59H8WJ/media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5084481"/>
                  </a:ext>
                </a:extLst>
              </a:tr>
            </a:tbl>
          </a:graphicData>
        </a:graphic>
      </p:graphicFrame>
      <p:sp>
        <p:nvSpPr>
          <p:cNvPr id="4" name="Text Placeholder 3">
            <a:extLst>
              <a:ext uri="{FF2B5EF4-FFF2-40B4-BE49-F238E27FC236}">
                <a16:creationId xmlns:a16="http://schemas.microsoft.com/office/drawing/2014/main" id="{815193E1-3E5F-4454-B487-8DA9CD71312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24367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888D-94F6-4267-8866-2C10ED0B3B7F}"/>
              </a:ext>
            </a:extLst>
          </p:cNvPr>
          <p:cNvSpPr>
            <a:spLocks noGrp="1"/>
          </p:cNvSpPr>
          <p:nvPr>
            <p:ph type="title"/>
          </p:nvPr>
        </p:nvSpPr>
        <p:spPr/>
        <p:txBody>
          <a:bodyPr/>
          <a:lstStyle/>
          <a:p>
            <a:r>
              <a:rPr lang="en-US"/>
              <a:t>Instagram Posts Table | sothysmalaysia - 19 of 21</a:t>
            </a:r>
          </a:p>
        </p:txBody>
      </p:sp>
      <p:graphicFrame>
        <p:nvGraphicFramePr>
          <p:cNvPr id="5" name="Table Placeholder 4">
            <a:extLst>
              <a:ext uri="{FF2B5EF4-FFF2-40B4-BE49-F238E27FC236}">
                <a16:creationId xmlns:a16="http://schemas.microsoft.com/office/drawing/2014/main" id="{38DD5176-2A2E-42B1-85EB-27481AFEEBEA}"/>
              </a:ext>
            </a:extLst>
          </p:cNvPr>
          <p:cNvGraphicFramePr>
            <a:graphicFrameLocks noGrp="1"/>
          </p:cNvGraphicFramePr>
          <p:nvPr>
            <p:ph type="tbl" sz="quarter" idx="13"/>
            <p:extLst>
              <p:ext uri="{D42A27DB-BD31-4B8C-83A1-F6EECF244321}">
                <p14:modId xmlns:p14="http://schemas.microsoft.com/office/powerpoint/2010/main" val="92126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6042026"/>
                    </a:ext>
                  </a:extLst>
                </a:gridCol>
                <a:gridCol w="1810512">
                  <a:extLst>
                    <a:ext uri="{9D8B030D-6E8A-4147-A177-3AD203B41FA5}">
                      <a16:colId xmlns:a16="http://schemas.microsoft.com/office/drawing/2014/main" val="3282094877"/>
                    </a:ext>
                  </a:extLst>
                </a:gridCol>
                <a:gridCol w="822960">
                  <a:extLst>
                    <a:ext uri="{9D8B030D-6E8A-4147-A177-3AD203B41FA5}">
                      <a16:colId xmlns:a16="http://schemas.microsoft.com/office/drawing/2014/main" val="2642797824"/>
                    </a:ext>
                  </a:extLst>
                </a:gridCol>
                <a:gridCol w="822960">
                  <a:extLst>
                    <a:ext uri="{9D8B030D-6E8A-4147-A177-3AD203B41FA5}">
                      <a16:colId xmlns:a16="http://schemas.microsoft.com/office/drawing/2014/main" val="3764796138"/>
                    </a:ext>
                  </a:extLst>
                </a:gridCol>
                <a:gridCol w="822960">
                  <a:extLst>
                    <a:ext uri="{9D8B030D-6E8A-4147-A177-3AD203B41FA5}">
                      <a16:colId xmlns:a16="http://schemas.microsoft.com/office/drawing/2014/main" val="290595255"/>
                    </a:ext>
                  </a:extLst>
                </a:gridCol>
                <a:gridCol w="822960">
                  <a:extLst>
                    <a:ext uri="{9D8B030D-6E8A-4147-A177-3AD203B41FA5}">
                      <a16:colId xmlns:a16="http://schemas.microsoft.com/office/drawing/2014/main" val="2487254090"/>
                    </a:ext>
                  </a:extLst>
                </a:gridCol>
                <a:gridCol w="822960">
                  <a:extLst>
                    <a:ext uri="{9D8B030D-6E8A-4147-A177-3AD203B41FA5}">
                      <a16:colId xmlns:a16="http://schemas.microsoft.com/office/drawing/2014/main" val="307427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560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11:03:20</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any Sothys salons in Malaysia and online: https://bit.ly/sothysxveniceminbeautybox ⁠(Link in bio) ⁠
Only for new customers|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https://www.instagram.com/p/CA_1RULoE5s/media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3826484"/>
                  </a:ext>
                </a:extLst>
              </a:tr>
            </a:tbl>
          </a:graphicData>
        </a:graphic>
      </p:graphicFrame>
      <p:sp>
        <p:nvSpPr>
          <p:cNvPr id="4" name="Text Placeholder 3">
            <a:extLst>
              <a:ext uri="{FF2B5EF4-FFF2-40B4-BE49-F238E27FC236}">
                <a16:creationId xmlns:a16="http://schemas.microsoft.com/office/drawing/2014/main" id="{21901963-B276-4A8E-A484-478E6D8FCE5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91526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FB1E-0CD7-4CA1-A13B-66A8E2C4BC9A}"/>
              </a:ext>
            </a:extLst>
          </p:cNvPr>
          <p:cNvSpPr>
            <a:spLocks noGrp="1"/>
          </p:cNvSpPr>
          <p:nvPr>
            <p:ph type="title"/>
          </p:nvPr>
        </p:nvSpPr>
        <p:spPr/>
        <p:txBody>
          <a:bodyPr/>
          <a:lstStyle/>
          <a:p>
            <a:r>
              <a:rPr lang="en-US"/>
              <a:t>Instagram Posts Table | sothysmalaysia - 20 of 21</a:t>
            </a:r>
          </a:p>
        </p:txBody>
      </p:sp>
      <p:graphicFrame>
        <p:nvGraphicFramePr>
          <p:cNvPr id="5" name="Table Placeholder 4">
            <a:extLst>
              <a:ext uri="{FF2B5EF4-FFF2-40B4-BE49-F238E27FC236}">
                <a16:creationId xmlns:a16="http://schemas.microsoft.com/office/drawing/2014/main" id="{DF07817B-370C-4816-AC6E-545BA6C788F9}"/>
              </a:ext>
            </a:extLst>
          </p:cNvPr>
          <p:cNvGraphicFramePr>
            <a:graphicFrameLocks noGrp="1"/>
          </p:cNvGraphicFramePr>
          <p:nvPr>
            <p:ph type="tbl" sz="quarter" idx="13"/>
            <p:extLst>
              <p:ext uri="{D42A27DB-BD31-4B8C-83A1-F6EECF244321}">
                <p14:modId xmlns:p14="http://schemas.microsoft.com/office/powerpoint/2010/main" val="295767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7319230"/>
                    </a:ext>
                  </a:extLst>
                </a:gridCol>
                <a:gridCol w="1810512">
                  <a:extLst>
                    <a:ext uri="{9D8B030D-6E8A-4147-A177-3AD203B41FA5}">
                      <a16:colId xmlns:a16="http://schemas.microsoft.com/office/drawing/2014/main" val="2525464109"/>
                    </a:ext>
                  </a:extLst>
                </a:gridCol>
                <a:gridCol w="822960">
                  <a:extLst>
                    <a:ext uri="{9D8B030D-6E8A-4147-A177-3AD203B41FA5}">
                      <a16:colId xmlns:a16="http://schemas.microsoft.com/office/drawing/2014/main" val="2344168590"/>
                    </a:ext>
                  </a:extLst>
                </a:gridCol>
                <a:gridCol w="822960">
                  <a:extLst>
                    <a:ext uri="{9D8B030D-6E8A-4147-A177-3AD203B41FA5}">
                      <a16:colId xmlns:a16="http://schemas.microsoft.com/office/drawing/2014/main" val="3256617109"/>
                    </a:ext>
                  </a:extLst>
                </a:gridCol>
                <a:gridCol w="822960">
                  <a:extLst>
                    <a:ext uri="{9D8B030D-6E8A-4147-A177-3AD203B41FA5}">
                      <a16:colId xmlns:a16="http://schemas.microsoft.com/office/drawing/2014/main" val="1247955039"/>
                    </a:ext>
                  </a:extLst>
                </a:gridCol>
                <a:gridCol w="822960">
                  <a:extLst>
                    <a:ext uri="{9D8B030D-6E8A-4147-A177-3AD203B41FA5}">
                      <a16:colId xmlns:a16="http://schemas.microsoft.com/office/drawing/2014/main" val="2341554835"/>
                    </a:ext>
                  </a:extLst>
                </a:gridCol>
                <a:gridCol w="822960">
                  <a:extLst>
                    <a:ext uri="{9D8B030D-6E8A-4147-A177-3AD203B41FA5}">
                      <a16:colId xmlns:a16="http://schemas.microsoft.com/office/drawing/2014/main" val="371419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0864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10:51:12</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Sothys Foubourg Outlets, select premium salon outlets and online: https://bit.ly/sothysxveniceminbeautybox ⁠
⁠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https://www.instagram.com/p/CA_z4WhICJl/media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2972737"/>
                  </a:ext>
                </a:extLst>
              </a:tr>
            </a:tbl>
          </a:graphicData>
        </a:graphic>
      </p:graphicFrame>
      <p:sp>
        <p:nvSpPr>
          <p:cNvPr id="4" name="Text Placeholder 3">
            <a:extLst>
              <a:ext uri="{FF2B5EF4-FFF2-40B4-BE49-F238E27FC236}">
                <a16:creationId xmlns:a16="http://schemas.microsoft.com/office/drawing/2014/main" id="{BC7D3EE2-FAC7-4315-9921-1B15A16D854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55979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3EE1-78C5-4640-9FC3-A2CA3D9BBE6C}"/>
              </a:ext>
            </a:extLst>
          </p:cNvPr>
          <p:cNvSpPr>
            <a:spLocks noGrp="1"/>
          </p:cNvSpPr>
          <p:nvPr>
            <p:ph type="title"/>
          </p:nvPr>
        </p:nvSpPr>
        <p:spPr/>
        <p:txBody>
          <a:bodyPr/>
          <a:lstStyle/>
          <a:p>
            <a:r>
              <a:rPr lang="en-US"/>
              <a:t>Instagram Posts Table | sothysmalaysia - 21 of 21</a:t>
            </a:r>
          </a:p>
        </p:txBody>
      </p:sp>
      <p:graphicFrame>
        <p:nvGraphicFramePr>
          <p:cNvPr id="5" name="Table Placeholder 4">
            <a:extLst>
              <a:ext uri="{FF2B5EF4-FFF2-40B4-BE49-F238E27FC236}">
                <a16:creationId xmlns:a16="http://schemas.microsoft.com/office/drawing/2014/main" id="{E51A0EF0-F327-41BA-89A0-A53A7BE9977F}"/>
              </a:ext>
            </a:extLst>
          </p:cNvPr>
          <p:cNvGraphicFramePr>
            <a:graphicFrameLocks noGrp="1"/>
          </p:cNvGraphicFramePr>
          <p:nvPr>
            <p:ph type="tbl" sz="quarter" idx="13"/>
            <p:extLst>
              <p:ext uri="{D42A27DB-BD31-4B8C-83A1-F6EECF244321}">
                <p14:modId xmlns:p14="http://schemas.microsoft.com/office/powerpoint/2010/main" val="378592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3969682"/>
                    </a:ext>
                  </a:extLst>
                </a:gridCol>
                <a:gridCol w="1810512">
                  <a:extLst>
                    <a:ext uri="{9D8B030D-6E8A-4147-A177-3AD203B41FA5}">
                      <a16:colId xmlns:a16="http://schemas.microsoft.com/office/drawing/2014/main" val="358618732"/>
                    </a:ext>
                  </a:extLst>
                </a:gridCol>
                <a:gridCol w="822960">
                  <a:extLst>
                    <a:ext uri="{9D8B030D-6E8A-4147-A177-3AD203B41FA5}">
                      <a16:colId xmlns:a16="http://schemas.microsoft.com/office/drawing/2014/main" val="2529206628"/>
                    </a:ext>
                  </a:extLst>
                </a:gridCol>
                <a:gridCol w="822960">
                  <a:extLst>
                    <a:ext uri="{9D8B030D-6E8A-4147-A177-3AD203B41FA5}">
                      <a16:colId xmlns:a16="http://schemas.microsoft.com/office/drawing/2014/main" val="1381253000"/>
                    </a:ext>
                  </a:extLst>
                </a:gridCol>
                <a:gridCol w="822960">
                  <a:extLst>
                    <a:ext uri="{9D8B030D-6E8A-4147-A177-3AD203B41FA5}">
                      <a16:colId xmlns:a16="http://schemas.microsoft.com/office/drawing/2014/main" val="2950199438"/>
                    </a:ext>
                  </a:extLst>
                </a:gridCol>
                <a:gridCol w="822960">
                  <a:extLst>
                    <a:ext uri="{9D8B030D-6E8A-4147-A177-3AD203B41FA5}">
                      <a16:colId xmlns:a16="http://schemas.microsoft.com/office/drawing/2014/main" val="3403417981"/>
                    </a:ext>
                  </a:extLst>
                </a:gridCol>
                <a:gridCol w="822960">
                  <a:extLst>
                    <a:ext uri="{9D8B030D-6E8A-4147-A177-3AD203B41FA5}">
                      <a16:colId xmlns:a16="http://schemas.microsoft.com/office/drawing/2014/main" val="138516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135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- 2020-06-03 11:24:08</a:t>
                      </a:r>
                      <a:r>
                        <a:rPr kumimoji="0" lang="en-US" sz="1000" b="0" i="0" u="none" strike="noStrike" kern="1200" cap="none" spc="0" normalizeH="0" baseline="0" noProof="0">
                          <a:ln>
                            <a:noFill/>
                          </a:ln>
                          <a:solidFill>
                            <a:prstClr val="black"/>
                          </a:solidFill>
                          <a:effectLst/>
                          <a:uLnTx/>
                          <a:uFillTx/>
                          <a:latin typeface="+mn-lt"/>
                          <a:ea typeface="+mn-ea"/>
                          <a:cs typeface="+mn-cs"/>
                        </a:rPr>
                        <a:t>
 Your skin needs its hydrating juice every day. 🍹 ⁠
⁠
Our Hydra3HA Youth Coffret Set and Hydra3HA Comfort Youth Coffret Set will hydrate your skin that makes it feel moisturized &amp; supple as always. ⁠
⁠
Check it out at https://sothys.com.my/ now. ⁠
⁠
While stocks last | T&amp;C apply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https://www.instagram.com/p/CA9S4eyJRiB/media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0215623"/>
                  </a:ext>
                </a:extLst>
              </a:tr>
            </a:tbl>
          </a:graphicData>
        </a:graphic>
      </p:graphicFrame>
      <p:sp>
        <p:nvSpPr>
          <p:cNvPr id="4" name="Text Placeholder 3">
            <a:extLst>
              <a:ext uri="{FF2B5EF4-FFF2-40B4-BE49-F238E27FC236}">
                <a16:creationId xmlns:a16="http://schemas.microsoft.com/office/drawing/2014/main" id="{AD6DC689-9F2E-4C59-AB92-EF691B6F657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239212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1169</Words>
  <Application>Microsoft Office PowerPoint</Application>
  <PresentationFormat>On-screen Show (4:3)</PresentationFormat>
  <Paragraphs>350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sothysmalaysia - 1 of 21</vt:lpstr>
      <vt:lpstr>Instagram Posts Table | sothysmalaysia - 2 of 21</vt:lpstr>
      <vt:lpstr>Instagram Posts Table | sothysmalaysia - 3 of 21</vt:lpstr>
      <vt:lpstr>Instagram Posts Table | sothysmalaysia - 4 of 21</vt:lpstr>
      <vt:lpstr>Instagram Posts Table | sothysmalaysia - 5 of 21</vt:lpstr>
      <vt:lpstr>Instagram Posts Table | sothysmalaysia - 6 of 21</vt:lpstr>
      <vt:lpstr>Instagram Posts Table | sothysmalaysia - 7 of 21</vt:lpstr>
      <vt:lpstr>Instagram Posts Table | sothysmalaysia - 8 of 21</vt:lpstr>
      <vt:lpstr>Instagram Posts Table | sothysmalaysia - 9 of 21</vt:lpstr>
      <vt:lpstr>Instagram Posts Table | sothysmalaysia - 10 of 21</vt:lpstr>
      <vt:lpstr>Instagram Posts Table | sothysmalaysia - 11 of 21</vt:lpstr>
      <vt:lpstr>Instagram Posts Table | sothysmalaysia - 12 of 21</vt:lpstr>
      <vt:lpstr>Instagram Posts Table | sothysmalaysia - 13 of 21</vt:lpstr>
      <vt:lpstr>Instagram Posts Table | sothysmalaysia - 14 of 21</vt:lpstr>
      <vt:lpstr>Instagram Posts Table | sothysmalaysia - 15 of 21</vt:lpstr>
      <vt:lpstr>Instagram Posts Table | sothysmalaysia - 16 of 21</vt:lpstr>
      <vt:lpstr>Instagram Posts Table | sothysmalaysia - 17 of 21</vt:lpstr>
      <vt:lpstr>Instagram Posts Table | sothysmalaysia - 18 of 21</vt:lpstr>
      <vt:lpstr>Instagram Posts Table | sothysmalaysia - 19 of 21</vt:lpstr>
      <vt:lpstr>Instagram Posts Table | sothysmalaysia - 20 of 21</vt:lpstr>
      <vt:lpstr>Instagram Posts Table | sothysmalaysia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sothysmalaysia - 1 of 21</dc:title>
  <dc:creator>Frederik Peiniger</dc:creator>
  <cp:lastModifiedBy>Frederik Peiniger</cp:lastModifiedBy>
  <cp:revision>1</cp:revision>
  <dcterms:created xsi:type="dcterms:W3CDTF">2020-07-08T08:49:49Z</dcterms:created>
  <dcterms:modified xsi:type="dcterms:W3CDTF">2020-07-08T08:53:21Z</dcterms:modified>
</cp:coreProperties>
</file>