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85FA-C87F-4855-B1F5-C94F84E443BC}"/>
              </a:ext>
            </a:extLst>
          </p:cNvPr>
          <p:cNvSpPr>
            <a:spLocks noGrp="1"/>
          </p:cNvSpPr>
          <p:nvPr>
            <p:ph type="title"/>
          </p:nvPr>
        </p:nvSpPr>
        <p:spPr/>
        <p:txBody>
          <a:bodyPr/>
          <a:lstStyle/>
          <a:p>
            <a:r>
              <a:rPr lang="en-US"/>
              <a:t>Instagram Posts Table | sothysmalaysia - 1 of 21</a:t>
            </a:r>
          </a:p>
        </p:txBody>
      </p:sp>
      <p:graphicFrame>
        <p:nvGraphicFramePr>
          <p:cNvPr id="5" name="Table Placeholder 4">
            <a:extLst>
              <a:ext uri="{FF2B5EF4-FFF2-40B4-BE49-F238E27FC236}">
                <a16:creationId xmlns:a16="http://schemas.microsoft.com/office/drawing/2014/main" id="{B4F7A910-8843-45FC-B203-8F27888920BA}"/>
              </a:ext>
            </a:extLst>
          </p:cNvPr>
          <p:cNvGraphicFramePr>
            <a:graphicFrameLocks noGrp="1"/>
          </p:cNvGraphicFramePr>
          <p:nvPr>
            <p:ph type="tbl" sz="quarter" idx="13"/>
            <p:extLst>
              <p:ext uri="{D42A27DB-BD31-4B8C-83A1-F6EECF244321}">
                <p14:modId xmlns:p14="http://schemas.microsoft.com/office/powerpoint/2010/main" val="397765150"/>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1080928"/>
                    </a:ext>
                  </a:extLst>
                </a:gridCol>
                <a:gridCol w="1810512">
                  <a:extLst>
                    <a:ext uri="{9D8B030D-6E8A-4147-A177-3AD203B41FA5}">
                      <a16:colId xmlns:a16="http://schemas.microsoft.com/office/drawing/2014/main" val="638885813"/>
                    </a:ext>
                  </a:extLst>
                </a:gridCol>
                <a:gridCol w="822960">
                  <a:extLst>
                    <a:ext uri="{9D8B030D-6E8A-4147-A177-3AD203B41FA5}">
                      <a16:colId xmlns:a16="http://schemas.microsoft.com/office/drawing/2014/main" val="3037920887"/>
                    </a:ext>
                  </a:extLst>
                </a:gridCol>
                <a:gridCol w="822960">
                  <a:extLst>
                    <a:ext uri="{9D8B030D-6E8A-4147-A177-3AD203B41FA5}">
                      <a16:colId xmlns:a16="http://schemas.microsoft.com/office/drawing/2014/main" val="1966519429"/>
                    </a:ext>
                  </a:extLst>
                </a:gridCol>
                <a:gridCol w="822960">
                  <a:extLst>
                    <a:ext uri="{9D8B030D-6E8A-4147-A177-3AD203B41FA5}">
                      <a16:colId xmlns:a16="http://schemas.microsoft.com/office/drawing/2014/main" val="2990149932"/>
                    </a:ext>
                  </a:extLst>
                </a:gridCol>
                <a:gridCol w="822960">
                  <a:extLst>
                    <a:ext uri="{9D8B030D-6E8A-4147-A177-3AD203B41FA5}">
                      <a16:colId xmlns:a16="http://schemas.microsoft.com/office/drawing/2014/main" val="802122399"/>
                    </a:ext>
                  </a:extLst>
                </a:gridCol>
                <a:gridCol w="822960">
                  <a:extLst>
                    <a:ext uri="{9D8B030D-6E8A-4147-A177-3AD203B41FA5}">
                      <a16:colId xmlns:a16="http://schemas.microsoft.com/office/drawing/2014/main" val="17403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813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15:06:19</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https://www.instagram.com/p/CBpdzA_HYhi/media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748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15:03:25</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https://www.instagram.com/p/CBpddQxHaVK/media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475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15:00:56</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https://www.instagram.com/p/CBpdK0MHtFj/media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8315557"/>
                  </a:ext>
                </a:extLst>
              </a:tr>
            </a:tbl>
          </a:graphicData>
        </a:graphic>
      </p:graphicFrame>
      <p:sp>
        <p:nvSpPr>
          <p:cNvPr id="4" name="Text Placeholder 3">
            <a:extLst>
              <a:ext uri="{FF2B5EF4-FFF2-40B4-BE49-F238E27FC236}">
                <a16:creationId xmlns:a16="http://schemas.microsoft.com/office/drawing/2014/main" id="{797DAC11-03AB-4CCB-8E37-3FEFF98ABC0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60457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3B35-2D7A-4D37-9308-20DAB8DDACDC}"/>
              </a:ext>
            </a:extLst>
          </p:cNvPr>
          <p:cNvSpPr>
            <a:spLocks noGrp="1"/>
          </p:cNvSpPr>
          <p:nvPr>
            <p:ph type="title"/>
          </p:nvPr>
        </p:nvSpPr>
        <p:spPr/>
        <p:txBody>
          <a:bodyPr/>
          <a:lstStyle/>
          <a:p>
            <a:r>
              <a:rPr lang="en-US"/>
              <a:t>Instagram Posts Table | sothysmalaysia - 2 of 21</a:t>
            </a:r>
          </a:p>
        </p:txBody>
      </p:sp>
      <p:graphicFrame>
        <p:nvGraphicFramePr>
          <p:cNvPr id="5" name="Table Placeholder 4">
            <a:extLst>
              <a:ext uri="{FF2B5EF4-FFF2-40B4-BE49-F238E27FC236}">
                <a16:creationId xmlns:a16="http://schemas.microsoft.com/office/drawing/2014/main" id="{63417C6E-72BD-4CB1-A46E-E53A75FDF75A}"/>
              </a:ext>
            </a:extLst>
          </p:cNvPr>
          <p:cNvGraphicFramePr>
            <a:graphicFrameLocks noGrp="1"/>
          </p:cNvGraphicFramePr>
          <p:nvPr>
            <p:ph type="tbl" sz="quarter" idx="13"/>
            <p:extLst>
              <p:ext uri="{D42A27DB-BD31-4B8C-83A1-F6EECF244321}">
                <p14:modId xmlns:p14="http://schemas.microsoft.com/office/powerpoint/2010/main" val="36476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591393"/>
                    </a:ext>
                  </a:extLst>
                </a:gridCol>
                <a:gridCol w="1810512">
                  <a:extLst>
                    <a:ext uri="{9D8B030D-6E8A-4147-A177-3AD203B41FA5}">
                      <a16:colId xmlns:a16="http://schemas.microsoft.com/office/drawing/2014/main" val="1441831634"/>
                    </a:ext>
                  </a:extLst>
                </a:gridCol>
                <a:gridCol w="822960">
                  <a:extLst>
                    <a:ext uri="{9D8B030D-6E8A-4147-A177-3AD203B41FA5}">
                      <a16:colId xmlns:a16="http://schemas.microsoft.com/office/drawing/2014/main" val="46230775"/>
                    </a:ext>
                  </a:extLst>
                </a:gridCol>
                <a:gridCol w="822960">
                  <a:extLst>
                    <a:ext uri="{9D8B030D-6E8A-4147-A177-3AD203B41FA5}">
                      <a16:colId xmlns:a16="http://schemas.microsoft.com/office/drawing/2014/main" val="691206045"/>
                    </a:ext>
                  </a:extLst>
                </a:gridCol>
                <a:gridCol w="822960">
                  <a:extLst>
                    <a:ext uri="{9D8B030D-6E8A-4147-A177-3AD203B41FA5}">
                      <a16:colId xmlns:a16="http://schemas.microsoft.com/office/drawing/2014/main" val="3964533665"/>
                    </a:ext>
                  </a:extLst>
                </a:gridCol>
                <a:gridCol w="822960">
                  <a:extLst>
                    <a:ext uri="{9D8B030D-6E8A-4147-A177-3AD203B41FA5}">
                      <a16:colId xmlns:a16="http://schemas.microsoft.com/office/drawing/2014/main" val="2458221780"/>
                    </a:ext>
                  </a:extLst>
                </a:gridCol>
                <a:gridCol w="822960">
                  <a:extLst>
                    <a:ext uri="{9D8B030D-6E8A-4147-A177-3AD203B41FA5}">
                      <a16:colId xmlns:a16="http://schemas.microsoft.com/office/drawing/2014/main" val="43012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181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17:38:42</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https://www.instagram.com/p/CBc3STLpm_7/media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5538362"/>
                  </a:ext>
                </a:extLst>
              </a:tr>
            </a:tbl>
          </a:graphicData>
        </a:graphic>
      </p:graphicFrame>
      <p:sp>
        <p:nvSpPr>
          <p:cNvPr id="4" name="Text Placeholder 3">
            <a:extLst>
              <a:ext uri="{FF2B5EF4-FFF2-40B4-BE49-F238E27FC236}">
                <a16:creationId xmlns:a16="http://schemas.microsoft.com/office/drawing/2014/main" id="{95925709-E094-44A3-9CE0-87736E974E8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10546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B59AD-6F50-43DB-A4D6-9F5EFF88274F}"/>
              </a:ext>
            </a:extLst>
          </p:cNvPr>
          <p:cNvSpPr>
            <a:spLocks noGrp="1"/>
          </p:cNvSpPr>
          <p:nvPr>
            <p:ph type="title"/>
          </p:nvPr>
        </p:nvSpPr>
        <p:spPr/>
        <p:txBody>
          <a:bodyPr/>
          <a:lstStyle/>
          <a:p>
            <a:r>
              <a:rPr lang="en-US"/>
              <a:t>Instagram Posts Table | sothysmalaysia - 3 of 21</a:t>
            </a:r>
          </a:p>
        </p:txBody>
      </p:sp>
      <p:graphicFrame>
        <p:nvGraphicFramePr>
          <p:cNvPr id="5" name="Table Placeholder 4">
            <a:extLst>
              <a:ext uri="{FF2B5EF4-FFF2-40B4-BE49-F238E27FC236}">
                <a16:creationId xmlns:a16="http://schemas.microsoft.com/office/drawing/2014/main" id="{0BE5ABB5-9962-4CBB-8DCD-A7E6A357B5BF}"/>
              </a:ext>
            </a:extLst>
          </p:cNvPr>
          <p:cNvGraphicFramePr>
            <a:graphicFrameLocks noGrp="1"/>
          </p:cNvGraphicFramePr>
          <p:nvPr>
            <p:ph type="tbl" sz="quarter" idx="13"/>
            <p:extLst>
              <p:ext uri="{D42A27DB-BD31-4B8C-83A1-F6EECF244321}">
                <p14:modId xmlns:p14="http://schemas.microsoft.com/office/powerpoint/2010/main" val="239310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651658"/>
                    </a:ext>
                  </a:extLst>
                </a:gridCol>
                <a:gridCol w="1810512">
                  <a:extLst>
                    <a:ext uri="{9D8B030D-6E8A-4147-A177-3AD203B41FA5}">
                      <a16:colId xmlns:a16="http://schemas.microsoft.com/office/drawing/2014/main" val="3970699944"/>
                    </a:ext>
                  </a:extLst>
                </a:gridCol>
                <a:gridCol w="822960">
                  <a:extLst>
                    <a:ext uri="{9D8B030D-6E8A-4147-A177-3AD203B41FA5}">
                      <a16:colId xmlns:a16="http://schemas.microsoft.com/office/drawing/2014/main" val="3196002283"/>
                    </a:ext>
                  </a:extLst>
                </a:gridCol>
                <a:gridCol w="822960">
                  <a:extLst>
                    <a:ext uri="{9D8B030D-6E8A-4147-A177-3AD203B41FA5}">
                      <a16:colId xmlns:a16="http://schemas.microsoft.com/office/drawing/2014/main" val="3099602848"/>
                    </a:ext>
                  </a:extLst>
                </a:gridCol>
                <a:gridCol w="822960">
                  <a:extLst>
                    <a:ext uri="{9D8B030D-6E8A-4147-A177-3AD203B41FA5}">
                      <a16:colId xmlns:a16="http://schemas.microsoft.com/office/drawing/2014/main" val="3250089878"/>
                    </a:ext>
                  </a:extLst>
                </a:gridCol>
                <a:gridCol w="822960">
                  <a:extLst>
                    <a:ext uri="{9D8B030D-6E8A-4147-A177-3AD203B41FA5}">
                      <a16:colId xmlns:a16="http://schemas.microsoft.com/office/drawing/2014/main" val="3673890199"/>
                    </a:ext>
                  </a:extLst>
                </a:gridCol>
                <a:gridCol w="822960">
                  <a:extLst>
                    <a:ext uri="{9D8B030D-6E8A-4147-A177-3AD203B41FA5}">
                      <a16:colId xmlns:a16="http://schemas.microsoft.com/office/drawing/2014/main" val="59617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45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17:37:09</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https://www.instagram.com/p/CBc3F4nAw1n/media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2866705"/>
                  </a:ext>
                </a:extLst>
              </a:tr>
            </a:tbl>
          </a:graphicData>
        </a:graphic>
      </p:graphicFrame>
      <p:sp>
        <p:nvSpPr>
          <p:cNvPr id="4" name="Text Placeholder 3">
            <a:extLst>
              <a:ext uri="{FF2B5EF4-FFF2-40B4-BE49-F238E27FC236}">
                <a16:creationId xmlns:a16="http://schemas.microsoft.com/office/drawing/2014/main" id="{D5F549FC-4C96-4A50-8BA6-1B582FD8E7A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15195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54C57-56D4-44E6-B996-F1EFD1B2C0B7}"/>
              </a:ext>
            </a:extLst>
          </p:cNvPr>
          <p:cNvSpPr>
            <a:spLocks noGrp="1"/>
          </p:cNvSpPr>
          <p:nvPr>
            <p:ph type="title"/>
          </p:nvPr>
        </p:nvSpPr>
        <p:spPr/>
        <p:txBody>
          <a:bodyPr/>
          <a:lstStyle/>
          <a:p>
            <a:r>
              <a:rPr lang="en-US"/>
              <a:t>Instagram Posts Table | sothysmalaysia - 4 of 21</a:t>
            </a:r>
          </a:p>
        </p:txBody>
      </p:sp>
      <p:graphicFrame>
        <p:nvGraphicFramePr>
          <p:cNvPr id="5" name="Table Placeholder 4">
            <a:extLst>
              <a:ext uri="{FF2B5EF4-FFF2-40B4-BE49-F238E27FC236}">
                <a16:creationId xmlns:a16="http://schemas.microsoft.com/office/drawing/2014/main" id="{68396E3D-0A89-4173-A47A-374BBAB4A042}"/>
              </a:ext>
            </a:extLst>
          </p:cNvPr>
          <p:cNvGraphicFramePr>
            <a:graphicFrameLocks noGrp="1"/>
          </p:cNvGraphicFramePr>
          <p:nvPr>
            <p:ph type="tbl" sz="quarter" idx="13"/>
            <p:extLst>
              <p:ext uri="{D42A27DB-BD31-4B8C-83A1-F6EECF244321}">
                <p14:modId xmlns:p14="http://schemas.microsoft.com/office/powerpoint/2010/main" val="373101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2988363"/>
                    </a:ext>
                  </a:extLst>
                </a:gridCol>
                <a:gridCol w="1810512">
                  <a:extLst>
                    <a:ext uri="{9D8B030D-6E8A-4147-A177-3AD203B41FA5}">
                      <a16:colId xmlns:a16="http://schemas.microsoft.com/office/drawing/2014/main" val="1433128823"/>
                    </a:ext>
                  </a:extLst>
                </a:gridCol>
                <a:gridCol w="822960">
                  <a:extLst>
                    <a:ext uri="{9D8B030D-6E8A-4147-A177-3AD203B41FA5}">
                      <a16:colId xmlns:a16="http://schemas.microsoft.com/office/drawing/2014/main" val="2261272546"/>
                    </a:ext>
                  </a:extLst>
                </a:gridCol>
                <a:gridCol w="822960">
                  <a:extLst>
                    <a:ext uri="{9D8B030D-6E8A-4147-A177-3AD203B41FA5}">
                      <a16:colId xmlns:a16="http://schemas.microsoft.com/office/drawing/2014/main" val="3385432490"/>
                    </a:ext>
                  </a:extLst>
                </a:gridCol>
                <a:gridCol w="822960">
                  <a:extLst>
                    <a:ext uri="{9D8B030D-6E8A-4147-A177-3AD203B41FA5}">
                      <a16:colId xmlns:a16="http://schemas.microsoft.com/office/drawing/2014/main" val="691768037"/>
                    </a:ext>
                  </a:extLst>
                </a:gridCol>
                <a:gridCol w="822960">
                  <a:extLst>
                    <a:ext uri="{9D8B030D-6E8A-4147-A177-3AD203B41FA5}">
                      <a16:colId xmlns:a16="http://schemas.microsoft.com/office/drawing/2014/main" val="3940856757"/>
                    </a:ext>
                  </a:extLst>
                </a:gridCol>
                <a:gridCol w="822960">
                  <a:extLst>
                    <a:ext uri="{9D8B030D-6E8A-4147-A177-3AD203B41FA5}">
                      <a16:colId xmlns:a16="http://schemas.microsoft.com/office/drawing/2014/main" val="1895948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29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17:35:50</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https://www.instagram.com/p/CBc2YtFHos0/media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6553720"/>
                  </a:ext>
                </a:extLst>
              </a:tr>
            </a:tbl>
          </a:graphicData>
        </a:graphic>
      </p:graphicFrame>
      <p:sp>
        <p:nvSpPr>
          <p:cNvPr id="4" name="Text Placeholder 3">
            <a:extLst>
              <a:ext uri="{FF2B5EF4-FFF2-40B4-BE49-F238E27FC236}">
                <a16:creationId xmlns:a16="http://schemas.microsoft.com/office/drawing/2014/main" id="{A36AD6ED-9371-4950-B9DA-C8F91749E42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52720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E61AA-0EDA-4636-A711-3EC35969ADDB}"/>
              </a:ext>
            </a:extLst>
          </p:cNvPr>
          <p:cNvSpPr>
            <a:spLocks noGrp="1"/>
          </p:cNvSpPr>
          <p:nvPr>
            <p:ph type="title"/>
          </p:nvPr>
        </p:nvSpPr>
        <p:spPr/>
        <p:txBody>
          <a:bodyPr/>
          <a:lstStyle/>
          <a:p>
            <a:r>
              <a:rPr lang="en-US"/>
              <a:t>Instagram Posts Table | sothysmalaysia - 5 of 21</a:t>
            </a:r>
          </a:p>
        </p:txBody>
      </p:sp>
      <p:graphicFrame>
        <p:nvGraphicFramePr>
          <p:cNvPr id="5" name="Table Placeholder 4">
            <a:extLst>
              <a:ext uri="{FF2B5EF4-FFF2-40B4-BE49-F238E27FC236}">
                <a16:creationId xmlns:a16="http://schemas.microsoft.com/office/drawing/2014/main" id="{4A517D79-D20D-405C-8D3C-B4F3213F561F}"/>
              </a:ext>
            </a:extLst>
          </p:cNvPr>
          <p:cNvGraphicFramePr>
            <a:graphicFrameLocks noGrp="1"/>
          </p:cNvGraphicFramePr>
          <p:nvPr>
            <p:ph type="tbl" sz="quarter" idx="13"/>
            <p:extLst>
              <p:ext uri="{D42A27DB-BD31-4B8C-83A1-F6EECF244321}">
                <p14:modId xmlns:p14="http://schemas.microsoft.com/office/powerpoint/2010/main" val="193471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5137543"/>
                    </a:ext>
                  </a:extLst>
                </a:gridCol>
                <a:gridCol w="1810512">
                  <a:extLst>
                    <a:ext uri="{9D8B030D-6E8A-4147-A177-3AD203B41FA5}">
                      <a16:colId xmlns:a16="http://schemas.microsoft.com/office/drawing/2014/main" val="441943484"/>
                    </a:ext>
                  </a:extLst>
                </a:gridCol>
                <a:gridCol w="822960">
                  <a:extLst>
                    <a:ext uri="{9D8B030D-6E8A-4147-A177-3AD203B41FA5}">
                      <a16:colId xmlns:a16="http://schemas.microsoft.com/office/drawing/2014/main" val="3676692468"/>
                    </a:ext>
                  </a:extLst>
                </a:gridCol>
                <a:gridCol w="822960">
                  <a:extLst>
                    <a:ext uri="{9D8B030D-6E8A-4147-A177-3AD203B41FA5}">
                      <a16:colId xmlns:a16="http://schemas.microsoft.com/office/drawing/2014/main" val="1505193974"/>
                    </a:ext>
                  </a:extLst>
                </a:gridCol>
                <a:gridCol w="822960">
                  <a:extLst>
                    <a:ext uri="{9D8B030D-6E8A-4147-A177-3AD203B41FA5}">
                      <a16:colId xmlns:a16="http://schemas.microsoft.com/office/drawing/2014/main" val="815219182"/>
                    </a:ext>
                  </a:extLst>
                </a:gridCol>
                <a:gridCol w="822960">
                  <a:extLst>
                    <a:ext uri="{9D8B030D-6E8A-4147-A177-3AD203B41FA5}">
                      <a16:colId xmlns:a16="http://schemas.microsoft.com/office/drawing/2014/main" val="2136130965"/>
                    </a:ext>
                  </a:extLst>
                </a:gridCol>
                <a:gridCol w="822960">
                  <a:extLst>
                    <a:ext uri="{9D8B030D-6E8A-4147-A177-3AD203B41FA5}">
                      <a16:colId xmlns:a16="http://schemas.microsoft.com/office/drawing/2014/main" val="749141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427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10:15:35</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Premium Salons, Foubourg Outlets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https://www.instagram.com/p/CBRxXnHo2e-/media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3792167"/>
                  </a:ext>
                </a:extLst>
              </a:tr>
            </a:tbl>
          </a:graphicData>
        </a:graphic>
      </p:graphicFrame>
      <p:sp>
        <p:nvSpPr>
          <p:cNvPr id="4" name="Text Placeholder 3">
            <a:extLst>
              <a:ext uri="{FF2B5EF4-FFF2-40B4-BE49-F238E27FC236}">
                <a16:creationId xmlns:a16="http://schemas.microsoft.com/office/drawing/2014/main" id="{B0161869-26B4-4ABC-9F5F-CB7EC4274B1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9235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4CD8-B6BF-434C-AD39-60AF919DFE05}"/>
              </a:ext>
            </a:extLst>
          </p:cNvPr>
          <p:cNvSpPr>
            <a:spLocks noGrp="1"/>
          </p:cNvSpPr>
          <p:nvPr>
            <p:ph type="title"/>
          </p:nvPr>
        </p:nvSpPr>
        <p:spPr/>
        <p:txBody>
          <a:bodyPr/>
          <a:lstStyle/>
          <a:p>
            <a:r>
              <a:rPr lang="en-US"/>
              <a:t>Instagram Posts Table | sothysmalaysia - 6 of 21</a:t>
            </a:r>
          </a:p>
        </p:txBody>
      </p:sp>
      <p:graphicFrame>
        <p:nvGraphicFramePr>
          <p:cNvPr id="5" name="Table Placeholder 4">
            <a:extLst>
              <a:ext uri="{FF2B5EF4-FFF2-40B4-BE49-F238E27FC236}">
                <a16:creationId xmlns:a16="http://schemas.microsoft.com/office/drawing/2014/main" id="{8DF80EDE-1D39-4704-A554-F27800EF5874}"/>
              </a:ext>
            </a:extLst>
          </p:cNvPr>
          <p:cNvGraphicFramePr>
            <a:graphicFrameLocks noGrp="1"/>
          </p:cNvGraphicFramePr>
          <p:nvPr>
            <p:ph type="tbl" sz="quarter" idx="13"/>
            <p:extLst>
              <p:ext uri="{D42A27DB-BD31-4B8C-83A1-F6EECF244321}">
                <p14:modId xmlns:p14="http://schemas.microsoft.com/office/powerpoint/2010/main" val="63139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64354900"/>
                    </a:ext>
                  </a:extLst>
                </a:gridCol>
                <a:gridCol w="1810512">
                  <a:extLst>
                    <a:ext uri="{9D8B030D-6E8A-4147-A177-3AD203B41FA5}">
                      <a16:colId xmlns:a16="http://schemas.microsoft.com/office/drawing/2014/main" val="1589423341"/>
                    </a:ext>
                  </a:extLst>
                </a:gridCol>
                <a:gridCol w="822960">
                  <a:extLst>
                    <a:ext uri="{9D8B030D-6E8A-4147-A177-3AD203B41FA5}">
                      <a16:colId xmlns:a16="http://schemas.microsoft.com/office/drawing/2014/main" val="2346860267"/>
                    </a:ext>
                  </a:extLst>
                </a:gridCol>
                <a:gridCol w="822960">
                  <a:extLst>
                    <a:ext uri="{9D8B030D-6E8A-4147-A177-3AD203B41FA5}">
                      <a16:colId xmlns:a16="http://schemas.microsoft.com/office/drawing/2014/main" val="3732295853"/>
                    </a:ext>
                  </a:extLst>
                </a:gridCol>
                <a:gridCol w="822960">
                  <a:extLst>
                    <a:ext uri="{9D8B030D-6E8A-4147-A177-3AD203B41FA5}">
                      <a16:colId xmlns:a16="http://schemas.microsoft.com/office/drawing/2014/main" val="2473700712"/>
                    </a:ext>
                  </a:extLst>
                </a:gridCol>
                <a:gridCol w="822960">
                  <a:extLst>
                    <a:ext uri="{9D8B030D-6E8A-4147-A177-3AD203B41FA5}">
                      <a16:colId xmlns:a16="http://schemas.microsoft.com/office/drawing/2014/main" val="444999829"/>
                    </a:ext>
                  </a:extLst>
                </a:gridCol>
                <a:gridCol w="822960">
                  <a:extLst>
                    <a:ext uri="{9D8B030D-6E8A-4147-A177-3AD203B41FA5}">
                      <a16:colId xmlns:a16="http://schemas.microsoft.com/office/drawing/2014/main" val="18211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919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10:10:19</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https://www.instagram.com/p/CBRwQ5FosUZ/media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8423322"/>
                  </a:ext>
                </a:extLst>
              </a:tr>
            </a:tbl>
          </a:graphicData>
        </a:graphic>
      </p:graphicFrame>
      <p:sp>
        <p:nvSpPr>
          <p:cNvPr id="4" name="Text Placeholder 3">
            <a:extLst>
              <a:ext uri="{FF2B5EF4-FFF2-40B4-BE49-F238E27FC236}">
                <a16:creationId xmlns:a16="http://schemas.microsoft.com/office/drawing/2014/main" id="{032355F6-B3C0-4972-AA1C-1ECFF6418B9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9397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2EF3B-8DB7-488A-B3DA-588CBF61E20D}"/>
              </a:ext>
            </a:extLst>
          </p:cNvPr>
          <p:cNvSpPr>
            <a:spLocks noGrp="1"/>
          </p:cNvSpPr>
          <p:nvPr>
            <p:ph type="title"/>
          </p:nvPr>
        </p:nvSpPr>
        <p:spPr/>
        <p:txBody>
          <a:bodyPr/>
          <a:lstStyle/>
          <a:p>
            <a:r>
              <a:rPr lang="en-US"/>
              <a:t>Instagram Posts Table | sothysmalaysia - 7 of 21</a:t>
            </a:r>
          </a:p>
        </p:txBody>
      </p:sp>
      <p:graphicFrame>
        <p:nvGraphicFramePr>
          <p:cNvPr id="5" name="Table Placeholder 4">
            <a:extLst>
              <a:ext uri="{FF2B5EF4-FFF2-40B4-BE49-F238E27FC236}">
                <a16:creationId xmlns:a16="http://schemas.microsoft.com/office/drawing/2014/main" id="{1B76EEC3-8BA1-43E8-84B5-32743D536348}"/>
              </a:ext>
            </a:extLst>
          </p:cNvPr>
          <p:cNvGraphicFramePr>
            <a:graphicFrameLocks noGrp="1"/>
          </p:cNvGraphicFramePr>
          <p:nvPr>
            <p:ph type="tbl" sz="quarter" idx="13"/>
            <p:extLst>
              <p:ext uri="{D42A27DB-BD31-4B8C-83A1-F6EECF244321}">
                <p14:modId xmlns:p14="http://schemas.microsoft.com/office/powerpoint/2010/main" val="33796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4822899"/>
                    </a:ext>
                  </a:extLst>
                </a:gridCol>
                <a:gridCol w="1810512">
                  <a:extLst>
                    <a:ext uri="{9D8B030D-6E8A-4147-A177-3AD203B41FA5}">
                      <a16:colId xmlns:a16="http://schemas.microsoft.com/office/drawing/2014/main" val="613577363"/>
                    </a:ext>
                  </a:extLst>
                </a:gridCol>
                <a:gridCol w="822960">
                  <a:extLst>
                    <a:ext uri="{9D8B030D-6E8A-4147-A177-3AD203B41FA5}">
                      <a16:colId xmlns:a16="http://schemas.microsoft.com/office/drawing/2014/main" val="3698901420"/>
                    </a:ext>
                  </a:extLst>
                </a:gridCol>
                <a:gridCol w="822960">
                  <a:extLst>
                    <a:ext uri="{9D8B030D-6E8A-4147-A177-3AD203B41FA5}">
                      <a16:colId xmlns:a16="http://schemas.microsoft.com/office/drawing/2014/main" val="3981984688"/>
                    </a:ext>
                  </a:extLst>
                </a:gridCol>
                <a:gridCol w="822960">
                  <a:extLst>
                    <a:ext uri="{9D8B030D-6E8A-4147-A177-3AD203B41FA5}">
                      <a16:colId xmlns:a16="http://schemas.microsoft.com/office/drawing/2014/main" val="1033432545"/>
                    </a:ext>
                  </a:extLst>
                </a:gridCol>
                <a:gridCol w="822960">
                  <a:extLst>
                    <a:ext uri="{9D8B030D-6E8A-4147-A177-3AD203B41FA5}">
                      <a16:colId xmlns:a16="http://schemas.microsoft.com/office/drawing/2014/main" val="4267107724"/>
                    </a:ext>
                  </a:extLst>
                </a:gridCol>
                <a:gridCol w="822960">
                  <a:extLst>
                    <a:ext uri="{9D8B030D-6E8A-4147-A177-3AD203B41FA5}">
                      <a16:colId xmlns:a16="http://schemas.microsoft.com/office/drawing/2014/main" val="252532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281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10:00:58</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https://www.instagram.com/p/CBRvrRthizN/media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5826958"/>
                  </a:ext>
                </a:extLst>
              </a:tr>
            </a:tbl>
          </a:graphicData>
        </a:graphic>
      </p:graphicFrame>
      <p:sp>
        <p:nvSpPr>
          <p:cNvPr id="4" name="Text Placeholder 3">
            <a:extLst>
              <a:ext uri="{FF2B5EF4-FFF2-40B4-BE49-F238E27FC236}">
                <a16:creationId xmlns:a16="http://schemas.microsoft.com/office/drawing/2014/main" id="{20360BCF-57F0-4BC9-8368-938E65C1BD9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41138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4158A-C9F7-4C5C-AE78-FEE6D38F5C6F}"/>
              </a:ext>
            </a:extLst>
          </p:cNvPr>
          <p:cNvSpPr>
            <a:spLocks noGrp="1"/>
          </p:cNvSpPr>
          <p:nvPr>
            <p:ph type="title"/>
          </p:nvPr>
        </p:nvSpPr>
        <p:spPr/>
        <p:txBody>
          <a:bodyPr/>
          <a:lstStyle/>
          <a:p>
            <a:r>
              <a:rPr lang="en-US"/>
              <a:t>Instagram Posts Table | sothysmalaysia - 8 of 21</a:t>
            </a:r>
          </a:p>
        </p:txBody>
      </p:sp>
      <p:graphicFrame>
        <p:nvGraphicFramePr>
          <p:cNvPr id="5" name="Table Placeholder 4">
            <a:extLst>
              <a:ext uri="{FF2B5EF4-FFF2-40B4-BE49-F238E27FC236}">
                <a16:creationId xmlns:a16="http://schemas.microsoft.com/office/drawing/2014/main" id="{EB07F5B0-EAB8-4A7A-978C-2857A78881E2}"/>
              </a:ext>
            </a:extLst>
          </p:cNvPr>
          <p:cNvGraphicFramePr>
            <a:graphicFrameLocks noGrp="1"/>
          </p:cNvGraphicFramePr>
          <p:nvPr>
            <p:ph type="tbl" sz="quarter" idx="13"/>
            <p:extLst>
              <p:ext uri="{D42A27DB-BD31-4B8C-83A1-F6EECF244321}">
                <p14:modId xmlns:p14="http://schemas.microsoft.com/office/powerpoint/2010/main" val="338748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50498094"/>
                    </a:ext>
                  </a:extLst>
                </a:gridCol>
                <a:gridCol w="1810512">
                  <a:extLst>
                    <a:ext uri="{9D8B030D-6E8A-4147-A177-3AD203B41FA5}">
                      <a16:colId xmlns:a16="http://schemas.microsoft.com/office/drawing/2014/main" val="3543841435"/>
                    </a:ext>
                  </a:extLst>
                </a:gridCol>
                <a:gridCol w="822960">
                  <a:extLst>
                    <a:ext uri="{9D8B030D-6E8A-4147-A177-3AD203B41FA5}">
                      <a16:colId xmlns:a16="http://schemas.microsoft.com/office/drawing/2014/main" val="2281660623"/>
                    </a:ext>
                  </a:extLst>
                </a:gridCol>
                <a:gridCol w="822960">
                  <a:extLst>
                    <a:ext uri="{9D8B030D-6E8A-4147-A177-3AD203B41FA5}">
                      <a16:colId xmlns:a16="http://schemas.microsoft.com/office/drawing/2014/main" val="4138114103"/>
                    </a:ext>
                  </a:extLst>
                </a:gridCol>
                <a:gridCol w="822960">
                  <a:extLst>
                    <a:ext uri="{9D8B030D-6E8A-4147-A177-3AD203B41FA5}">
                      <a16:colId xmlns:a16="http://schemas.microsoft.com/office/drawing/2014/main" val="3192349895"/>
                    </a:ext>
                  </a:extLst>
                </a:gridCol>
                <a:gridCol w="822960">
                  <a:extLst>
                    <a:ext uri="{9D8B030D-6E8A-4147-A177-3AD203B41FA5}">
                      <a16:colId xmlns:a16="http://schemas.microsoft.com/office/drawing/2014/main" val="3134727139"/>
                    </a:ext>
                  </a:extLst>
                </a:gridCol>
                <a:gridCol w="822960">
                  <a:extLst>
                    <a:ext uri="{9D8B030D-6E8A-4147-A177-3AD203B41FA5}">
                      <a16:colId xmlns:a16="http://schemas.microsoft.com/office/drawing/2014/main" val="154586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25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- 2020-06-10 15:46:30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https://www.instagram.com/p/CBPx41RH1Bg/media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9266249"/>
                  </a:ext>
                </a:extLst>
              </a:tr>
            </a:tbl>
          </a:graphicData>
        </a:graphic>
      </p:graphicFrame>
      <p:sp>
        <p:nvSpPr>
          <p:cNvPr id="4" name="Text Placeholder 3">
            <a:extLst>
              <a:ext uri="{FF2B5EF4-FFF2-40B4-BE49-F238E27FC236}">
                <a16:creationId xmlns:a16="http://schemas.microsoft.com/office/drawing/2014/main" id="{B78847EC-9A92-4E9D-84AE-467C8D0F483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61237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4A21D-A90D-4F49-964E-4960444C305D}"/>
              </a:ext>
            </a:extLst>
          </p:cNvPr>
          <p:cNvSpPr>
            <a:spLocks noGrp="1"/>
          </p:cNvSpPr>
          <p:nvPr>
            <p:ph type="title"/>
          </p:nvPr>
        </p:nvSpPr>
        <p:spPr/>
        <p:txBody>
          <a:bodyPr/>
          <a:lstStyle/>
          <a:p>
            <a:r>
              <a:rPr lang="en-US"/>
              <a:t>Instagram Posts Table | sothysmalaysia - 9 of 21</a:t>
            </a:r>
          </a:p>
        </p:txBody>
      </p:sp>
      <p:graphicFrame>
        <p:nvGraphicFramePr>
          <p:cNvPr id="5" name="Table Placeholder 4">
            <a:extLst>
              <a:ext uri="{FF2B5EF4-FFF2-40B4-BE49-F238E27FC236}">
                <a16:creationId xmlns:a16="http://schemas.microsoft.com/office/drawing/2014/main" id="{2E6B57EC-07DD-4984-A2C7-39CAD9FF9EAA}"/>
              </a:ext>
            </a:extLst>
          </p:cNvPr>
          <p:cNvGraphicFramePr>
            <a:graphicFrameLocks noGrp="1"/>
          </p:cNvGraphicFramePr>
          <p:nvPr>
            <p:ph type="tbl" sz="quarter" idx="13"/>
            <p:extLst>
              <p:ext uri="{D42A27DB-BD31-4B8C-83A1-F6EECF244321}">
                <p14:modId xmlns:p14="http://schemas.microsoft.com/office/powerpoint/2010/main" val="211674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5117185"/>
                    </a:ext>
                  </a:extLst>
                </a:gridCol>
                <a:gridCol w="1810512">
                  <a:extLst>
                    <a:ext uri="{9D8B030D-6E8A-4147-A177-3AD203B41FA5}">
                      <a16:colId xmlns:a16="http://schemas.microsoft.com/office/drawing/2014/main" val="2280202547"/>
                    </a:ext>
                  </a:extLst>
                </a:gridCol>
                <a:gridCol w="822960">
                  <a:extLst>
                    <a:ext uri="{9D8B030D-6E8A-4147-A177-3AD203B41FA5}">
                      <a16:colId xmlns:a16="http://schemas.microsoft.com/office/drawing/2014/main" val="4154192557"/>
                    </a:ext>
                  </a:extLst>
                </a:gridCol>
                <a:gridCol w="822960">
                  <a:extLst>
                    <a:ext uri="{9D8B030D-6E8A-4147-A177-3AD203B41FA5}">
                      <a16:colId xmlns:a16="http://schemas.microsoft.com/office/drawing/2014/main" val="1442344194"/>
                    </a:ext>
                  </a:extLst>
                </a:gridCol>
                <a:gridCol w="822960">
                  <a:extLst>
                    <a:ext uri="{9D8B030D-6E8A-4147-A177-3AD203B41FA5}">
                      <a16:colId xmlns:a16="http://schemas.microsoft.com/office/drawing/2014/main" val="1291469660"/>
                    </a:ext>
                  </a:extLst>
                </a:gridCol>
                <a:gridCol w="822960">
                  <a:extLst>
                    <a:ext uri="{9D8B030D-6E8A-4147-A177-3AD203B41FA5}">
                      <a16:colId xmlns:a16="http://schemas.microsoft.com/office/drawing/2014/main" val="3944429283"/>
                    </a:ext>
                  </a:extLst>
                </a:gridCol>
                <a:gridCol w="822960">
                  <a:extLst>
                    <a:ext uri="{9D8B030D-6E8A-4147-A177-3AD203B41FA5}">
                      <a16:colId xmlns:a16="http://schemas.microsoft.com/office/drawing/2014/main" val="293380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087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11:31:29</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https://www.instagram.com/p/CBMweC8IfNO/media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0014983"/>
                  </a:ext>
                </a:extLst>
              </a:tr>
            </a:tbl>
          </a:graphicData>
        </a:graphic>
      </p:graphicFrame>
      <p:sp>
        <p:nvSpPr>
          <p:cNvPr id="4" name="Text Placeholder 3">
            <a:extLst>
              <a:ext uri="{FF2B5EF4-FFF2-40B4-BE49-F238E27FC236}">
                <a16:creationId xmlns:a16="http://schemas.microsoft.com/office/drawing/2014/main" id="{04B23D8C-1754-49EF-B1E6-CC836945D82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0198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6D1D3-66C7-44BA-83F0-230C5478486A}"/>
              </a:ext>
            </a:extLst>
          </p:cNvPr>
          <p:cNvSpPr>
            <a:spLocks noGrp="1"/>
          </p:cNvSpPr>
          <p:nvPr>
            <p:ph type="title"/>
          </p:nvPr>
        </p:nvSpPr>
        <p:spPr/>
        <p:txBody>
          <a:bodyPr/>
          <a:lstStyle/>
          <a:p>
            <a:r>
              <a:rPr lang="en-US"/>
              <a:t>Instagram Posts Table | sothysmalaysia - 10 of 21</a:t>
            </a:r>
          </a:p>
        </p:txBody>
      </p:sp>
      <p:graphicFrame>
        <p:nvGraphicFramePr>
          <p:cNvPr id="5" name="Table Placeholder 4">
            <a:extLst>
              <a:ext uri="{FF2B5EF4-FFF2-40B4-BE49-F238E27FC236}">
                <a16:creationId xmlns:a16="http://schemas.microsoft.com/office/drawing/2014/main" id="{7C706B13-E940-4218-BC54-1EC15852EC79}"/>
              </a:ext>
            </a:extLst>
          </p:cNvPr>
          <p:cNvGraphicFramePr>
            <a:graphicFrameLocks noGrp="1"/>
          </p:cNvGraphicFramePr>
          <p:nvPr>
            <p:ph type="tbl" sz="quarter" idx="13"/>
            <p:extLst>
              <p:ext uri="{D42A27DB-BD31-4B8C-83A1-F6EECF244321}">
                <p14:modId xmlns:p14="http://schemas.microsoft.com/office/powerpoint/2010/main" val="274766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0510861"/>
                    </a:ext>
                  </a:extLst>
                </a:gridCol>
                <a:gridCol w="1810512">
                  <a:extLst>
                    <a:ext uri="{9D8B030D-6E8A-4147-A177-3AD203B41FA5}">
                      <a16:colId xmlns:a16="http://schemas.microsoft.com/office/drawing/2014/main" val="2171069652"/>
                    </a:ext>
                  </a:extLst>
                </a:gridCol>
                <a:gridCol w="822960">
                  <a:extLst>
                    <a:ext uri="{9D8B030D-6E8A-4147-A177-3AD203B41FA5}">
                      <a16:colId xmlns:a16="http://schemas.microsoft.com/office/drawing/2014/main" val="2868917610"/>
                    </a:ext>
                  </a:extLst>
                </a:gridCol>
                <a:gridCol w="822960">
                  <a:extLst>
                    <a:ext uri="{9D8B030D-6E8A-4147-A177-3AD203B41FA5}">
                      <a16:colId xmlns:a16="http://schemas.microsoft.com/office/drawing/2014/main" val="4211484891"/>
                    </a:ext>
                  </a:extLst>
                </a:gridCol>
                <a:gridCol w="822960">
                  <a:extLst>
                    <a:ext uri="{9D8B030D-6E8A-4147-A177-3AD203B41FA5}">
                      <a16:colId xmlns:a16="http://schemas.microsoft.com/office/drawing/2014/main" val="3028851594"/>
                    </a:ext>
                  </a:extLst>
                </a:gridCol>
                <a:gridCol w="822960">
                  <a:extLst>
                    <a:ext uri="{9D8B030D-6E8A-4147-A177-3AD203B41FA5}">
                      <a16:colId xmlns:a16="http://schemas.microsoft.com/office/drawing/2014/main" val="3696110465"/>
                    </a:ext>
                  </a:extLst>
                </a:gridCol>
                <a:gridCol w="822960">
                  <a:extLst>
                    <a:ext uri="{9D8B030D-6E8A-4147-A177-3AD203B41FA5}">
                      <a16:colId xmlns:a16="http://schemas.microsoft.com/office/drawing/2014/main" val="351944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810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11:28:30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https://www.instagram.com/p/CBMwHuwIxNg/media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7199063"/>
                  </a:ext>
                </a:extLst>
              </a:tr>
            </a:tbl>
          </a:graphicData>
        </a:graphic>
      </p:graphicFrame>
      <p:sp>
        <p:nvSpPr>
          <p:cNvPr id="4" name="Text Placeholder 3">
            <a:extLst>
              <a:ext uri="{FF2B5EF4-FFF2-40B4-BE49-F238E27FC236}">
                <a16:creationId xmlns:a16="http://schemas.microsoft.com/office/drawing/2014/main" id="{AA7F80C4-9D27-48F5-94FE-770A234B9A6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86898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418F-9D44-4ED1-B7B4-7CB514D191DB}"/>
              </a:ext>
            </a:extLst>
          </p:cNvPr>
          <p:cNvSpPr>
            <a:spLocks noGrp="1"/>
          </p:cNvSpPr>
          <p:nvPr>
            <p:ph type="title"/>
          </p:nvPr>
        </p:nvSpPr>
        <p:spPr/>
        <p:txBody>
          <a:bodyPr/>
          <a:lstStyle/>
          <a:p>
            <a:r>
              <a:rPr lang="en-US"/>
              <a:t>Instagram Posts Table | sothysmalaysia - 11 of 21</a:t>
            </a:r>
          </a:p>
        </p:txBody>
      </p:sp>
      <p:graphicFrame>
        <p:nvGraphicFramePr>
          <p:cNvPr id="5" name="Table Placeholder 4">
            <a:extLst>
              <a:ext uri="{FF2B5EF4-FFF2-40B4-BE49-F238E27FC236}">
                <a16:creationId xmlns:a16="http://schemas.microsoft.com/office/drawing/2014/main" id="{4260ADA1-9151-49E2-BD99-AFD8564283C5}"/>
              </a:ext>
            </a:extLst>
          </p:cNvPr>
          <p:cNvGraphicFramePr>
            <a:graphicFrameLocks noGrp="1"/>
          </p:cNvGraphicFramePr>
          <p:nvPr>
            <p:ph type="tbl" sz="quarter" idx="13"/>
            <p:extLst>
              <p:ext uri="{D42A27DB-BD31-4B8C-83A1-F6EECF244321}">
                <p14:modId xmlns:p14="http://schemas.microsoft.com/office/powerpoint/2010/main" val="207928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8746773"/>
                    </a:ext>
                  </a:extLst>
                </a:gridCol>
                <a:gridCol w="1810512">
                  <a:extLst>
                    <a:ext uri="{9D8B030D-6E8A-4147-A177-3AD203B41FA5}">
                      <a16:colId xmlns:a16="http://schemas.microsoft.com/office/drawing/2014/main" val="1162054013"/>
                    </a:ext>
                  </a:extLst>
                </a:gridCol>
                <a:gridCol w="822960">
                  <a:extLst>
                    <a:ext uri="{9D8B030D-6E8A-4147-A177-3AD203B41FA5}">
                      <a16:colId xmlns:a16="http://schemas.microsoft.com/office/drawing/2014/main" val="3771236788"/>
                    </a:ext>
                  </a:extLst>
                </a:gridCol>
                <a:gridCol w="822960">
                  <a:extLst>
                    <a:ext uri="{9D8B030D-6E8A-4147-A177-3AD203B41FA5}">
                      <a16:colId xmlns:a16="http://schemas.microsoft.com/office/drawing/2014/main" val="3332797362"/>
                    </a:ext>
                  </a:extLst>
                </a:gridCol>
                <a:gridCol w="822960">
                  <a:extLst>
                    <a:ext uri="{9D8B030D-6E8A-4147-A177-3AD203B41FA5}">
                      <a16:colId xmlns:a16="http://schemas.microsoft.com/office/drawing/2014/main" val="439649271"/>
                    </a:ext>
                  </a:extLst>
                </a:gridCol>
                <a:gridCol w="822960">
                  <a:extLst>
                    <a:ext uri="{9D8B030D-6E8A-4147-A177-3AD203B41FA5}">
                      <a16:colId xmlns:a16="http://schemas.microsoft.com/office/drawing/2014/main" val="1063378960"/>
                    </a:ext>
                  </a:extLst>
                </a:gridCol>
                <a:gridCol w="822960">
                  <a:extLst>
                    <a:ext uri="{9D8B030D-6E8A-4147-A177-3AD203B41FA5}">
                      <a16:colId xmlns:a16="http://schemas.microsoft.com/office/drawing/2014/main" val="35350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854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16:33:53</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https://www.instagram.com/p/CBKuRvTnpcB/media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6202407"/>
                  </a:ext>
                </a:extLst>
              </a:tr>
            </a:tbl>
          </a:graphicData>
        </a:graphic>
      </p:graphicFrame>
      <p:sp>
        <p:nvSpPr>
          <p:cNvPr id="4" name="Text Placeholder 3">
            <a:extLst>
              <a:ext uri="{FF2B5EF4-FFF2-40B4-BE49-F238E27FC236}">
                <a16:creationId xmlns:a16="http://schemas.microsoft.com/office/drawing/2014/main" id="{4BCFD81D-779F-4530-AAC5-81065535730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01990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93E9-8887-40D0-9D7D-B42E9E2654EE}"/>
              </a:ext>
            </a:extLst>
          </p:cNvPr>
          <p:cNvSpPr>
            <a:spLocks noGrp="1"/>
          </p:cNvSpPr>
          <p:nvPr>
            <p:ph type="title"/>
          </p:nvPr>
        </p:nvSpPr>
        <p:spPr/>
        <p:txBody>
          <a:bodyPr/>
          <a:lstStyle/>
          <a:p>
            <a:r>
              <a:rPr lang="en-US"/>
              <a:t>Instagram Posts Table | sothysmalaysia - 12 of 21</a:t>
            </a:r>
          </a:p>
        </p:txBody>
      </p:sp>
      <p:graphicFrame>
        <p:nvGraphicFramePr>
          <p:cNvPr id="5" name="Table Placeholder 4">
            <a:extLst>
              <a:ext uri="{FF2B5EF4-FFF2-40B4-BE49-F238E27FC236}">
                <a16:creationId xmlns:a16="http://schemas.microsoft.com/office/drawing/2014/main" id="{B0B75850-E22A-46DF-9CD8-64F522114F19}"/>
              </a:ext>
            </a:extLst>
          </p:cNvPr>
          <p:cNvGraphicFramePr>
            <a:graphicFrameLocks noGrp="1"/>
          </p:cNvGraphicFramePr>
          <p:nvPr>
            <p:ph type="tbl" sz="quarter" idx="13"/>
            <p:extLst>
              <p:ext uri="{D42A27DB-BD31-4B8C-83A1-F6EECF244321}">
                <p14:modId xmlns:p14="http://schemas.microsoft.com/office/powerpoint/2010/main" val="3248379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1715151"/>
                    </a:ext>
                  </a:extLst>
                </a:gridCol>
                <a:gridCol w="1810512">
                  <a:extLst>
                    <a:ext uri="{9D8B030D-6E8A-4147-A177-3AD203B41FA5}">
                      <a16:colId xmlns:a16="http://schemas.microsoft.com/office/drawing/2014/main" val="2417763522"/>
                    </a:ext>
                  </a:extLst>
                </a:gridCol>
                <a:gridCol w="822960">
                  <a:extLst>
                    <a:ext uri="{9D8B030D-6E8A-4147-A177-3AD203B41FA5}">
                      <a16:colId xmlns:a16="http://schemas.microsoft.com/office/drawing/2014/main" val="2429683886"/>
                    </a:ext>
                  </a:extLst>
                </a:gridCol>
                <a:gridCol w="822960">
                  <a:extLst>
                    <a:ext uri="{9D8B030D-6E8A-4147-A177-3AD203B41FA5}">
                      <a16:colId xmlns:a16="http://schemas.microsoft.com/office/drawing/2014/main" val="954467023"/>
                    </a:ext>
                  </a:extLst>
                </a:gridCol>
                <a:gridCol w="822960">
                  <a:extLst>
                    <a:ext uri="{9D8B030D-6E8A-4147-A177-3AD203B41FA5}">
                      <a16:colId xmlns:a16="http://schemas.microsoft.com/office/drawing/2014/main" val="338580227"/>
                    </a:ext>
                  </a:extLst>
                </a:gridCol>
                <a:gridCol w="822960">
                  <a:extLst>
                    <a:ext uri="{9D8B030D-6E8A-4147-A177-3AD203B41FA5}">
                      <a16:colId xmlns:a16="http://schemas.microsoft.com/office/drawing/2014/main" val="665048622"/>
                    </a:ext>
                  </a:extLst>
                </a:gridCol>
                <a:gridCol w="822960">
                  <a:extLst>
                    <a:ext uri="{9D8B030D-6E8A-4147-A177-3AD203B41FA5}">
                      <a16:colId xmlns:a16="http://schemas.microsoft.com/office/drawing/2014/main" val="3514977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24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16:31:29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https://www.instagram.com/p/CBKuAOzHxOD/media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6644773"/>
                  </a:ext>
                </a:extLst>
              </a:tr>
            </a:tbl>
          </a:graphicData>
        </a:graphic>
      </p:graphicFrame>
      <p:sp>
        <p:nvSpPr>
          <p:cNvPr id="4" name="Text Placeholder 3">
            <a:extLst>
              <a:ext uri="{FF2B5EF4-FFF2-40B4-BE49-F238E27FC236}">
                <a16:creationId xmlns:a16="http://schemas.microsoft.com/office/drawing/2014/main" id="{A3835CE8-72B0-416D-B0E5-7392B925CD2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6979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BC95-38C4-4DEB-99CB-95D590476897}"/>
              </a:ext>
            </a:extLst>
          </p:cNvPr>
          <p:cNvSpPr>
            <a:spLocks noGrp="1"/>
          </p:cNvSpPr>
          <p:nvPr>
            <p:ph type="title"/>
          </p:nvPr>
        </p:nvSpPr>
        <p:spPr/>
        <p:txBody>
          <a:bodyPr/>
          <a:lstStyle/>
          <a:p>
            <a:r>
              <a:rPr lang="en-US"/>
              <a:t>Instagram Posts Table | sothysmalaysia - 13 of 21</a:t>
            </a:r>
          </a:p>
        </p:txBody>
      </p:sp>
      <p:graphicFrame>
        <p:nvGraphicFramePr>
          <p:cNvPr id="5" name="Table Placeholder 4">
            <a:extLst>
              <a:ext uri="{FF2B5EF4-FFF2-40B4-BE49-F238E27FC236}">
                <a16:creationId xmlns:a16="http://schemas.microsoft.com/office/drawing/2014/main" id="{F4DC17D9-D4E3-430C-8A11-1DE06B780055}"/>
              </a:ext>
            </a:extLst>
          </p:cNvPr>
          <p:cNvGraphicFramePr>
            <a:graphicFrameLocks noGrp="1"/>
          </p:cNvGraphicFramePr>
          <p:nvPr>
            <p:ph type="tbl" sz="quarter" idx="13"/>
            <p:extLst>
              <p:ext uri="{D42A27DB-BD31-4B8C-83A1-F6EECF244321}">
                <p14:modId xmlns:p14="http://schemas.microsoft.com/office/powerpoint/2010/main" val="138939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2254679"/>
                    </a:ext>
                  </a:extLst>
                </a:gridCol>
                <a:gridCol w="1810512">
                  <a:extLst>
                    <a:ext uri="{9D8B030D-6E8A-4147-A177-3AD203B41FA5}">
                      <a16:colId xmlns:a16="http://schemas.microsoft.com/office/drawing/2014/main" val="110934926"/>
                    </a:ext>
                  </a:extLst>
                </a:gridCol>
                <a:gridCol w="822960">
                  <a:extLst>
                    <a:ext uri="{9D8B030D-6E8A-4147-A177-3AD203B41FA5}">
                      <a16:colId xmlns:a16="http://schemas.microsoft.com/office/drawing/2014/main" val="967865148"/>
                    </a:ext>
                  </a:extLst>
                </a:gridCol>
                <a:gridCol w="822960">
                  <a:extLst>
                    <a:ext uri="{9D8B030D-6E8A-4147-A177-3AD203B41FA5}">
                      <a16:colId xmlns:a16="http://schemas.microsoft.com/office/drawing/2014/main" val="1233477639"/>
                    </a:ext>
                  </a:extLst>
                </a:gridCol>
                <a:gridCol w="822960">
                  <a:extLst>
                    <a:ext uri="{9D8B030D-6E8A-4147-A177-3AD203B41FA5}">
                      <a16:colId xmlns:a16="http://schemas.microsoft.com/office/drawing/2014/main" val="419677292"/>
                    </a:ext>
                  </a:extLst>
                </a:gridCol>
                <a:gridCol w="822960">
                  <a:extLst>
                    <a:ext uri="{9D8B030D-6E8A-4147-A177-3AD203B41FA5}">
                      <a16:colId xmlns:a16="http://schemas.microsoft.com/office/drawing/2014/main" val="2942012721"/>
                    </a:ext>
                  </a:extLst>
                </a:gridCol>
                <a:gridCol w="822960">
                  <a:extLst>
                    <a:ext uri="{9D8B030D-6E8A-4147-A177-3AD203B41FA5}">
                      <a16:colId xmlns:a16="http://schemas.microsoft.com/office/drawing/2014/main" val="2892923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12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16:28:49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https://www.instagram.com/p/CBKts-RnFmK/media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8113576"/>
                  </a:ext>
                </a:extLst>
              </a:tr>
            </a:tbl>
          </a:graphicData>
        </a:graphic>
      </p:graphicFrame>
      <p:sp>
        <p:nvSpPr>
          <p:cNvPr id="4" name="Text Placeholder 3">
            <a:extLst>
              <a:ext uri="{FF2B5EF4-FFF2-40B4-BE49-F238E27FC236}">
                <a16:creationId xmlns:a16="http://schemas.microsoft.com/office/drawing/2014/main" id="{5230D8D6-9421-4F33-8CE8-BA120A4392D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00246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9EE7-9DA3-41DF-8E9B-2AC0E0188539}"/>
              </a:ext>
            </a:extLst>
          </p:cNvPr>
          <p:cNvSpPr>
            <a:spLocks noGrp="1"/>
          </p:cNvSpPr>
          <p:nvPr>
            <p:ph type="title"/>
          </p:nvPr>
        </p:nvSpPr>
        <p:spPr/>
        <p:txBody>
          <a:bodyPr/>
          <a:lstStyle/>
          <a:p>
            <a:r>
              <a:rPr lang="en-US"/>
              <a:t>Instagram Posts Table | sothysmalaysia - 14 of 21</a:t>
            </a:r>
          </a:p>
        </p:txBody>
      </p:sp>
      <p:graphicFrame>
        <p:nvGraphicFramePr>
          <p:cNvPr id="5" name="Table Placeholder 4">
            <a:extLst>
              <a:ext uri="{FF2B5EF4-FFF2-40B4-BE49-F238E27FC236}">
                <a16:creationId xmlns:a16="http://schemas.microsoft.com/office/drawing/2014/main" id="{215E7B91-403C-4769-A3BE-4E3DAE3B014E}"/>
              </a:ext>
            </a:extLst>
          </p:cNvPr>
          <p:cNvGraphicFramePr>
            <a:graphicFrameLocks noGrp="1"/>
          </p:cNvGraphicFramePr>
          <p:nvPr>
            <p:ph type="tbl" sz="quarter" idx="13"/>
            <p:extLst>
              <p:ext uri="{D42A27DB-BD31-4B8C-83A1-F6EECF244321}">
                <p14:modId xmlns:p14="http://schemas.microsoft.com/office/powerpoint/2010/main" val="241115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9007100"/>
                    </a:ext>
                  </a:extLst>
                </a:gridCol>
                <a:gridCol w="1810512">
                  <a:extLst>
                    <a:ext uri="{9D8B030D-6E8A-4147-A177-3AD203B41FA5}">
                      <a16:colId xmlns:a16="http://schemas.microsoft.com/office/drawing/2014/main" val="1217335317"/>
                    </a:ext>
                  </a:extLst>
                </a:gridCol>
                <a:gridCol w="822960">
                  <a:extLst>
                    <a:ext uri="{9D8B030D-6E8A-4147-A177-3AD203B41FA5}">
                      <a16:colId xmlns:a16="http://schemas.microsoft.com/office/drawing/2014/main" val="921995820"/>
                    </a:ext>
                  </a:extLst>
                </a:gridCol>
                <a:gridCol w="822960">
                  <a:extLst>
                    <a:ext uri="{9D8B030D-6E8A-4147-A177-3AD203B41FA5}">
                      <a16:colId xmlns:a16="http://schemas.microsoft.com/office/drawing/2014/main" val="1028677327"/>
                    </a:ext>
                  </a:extLst>
                </a:gridCol>
                <a:gridCol w="822960">
                  <a:extLst>
                    <a:ext uri="{9D8B030D-6E8A-4147-A177-3AD203B41FA5}">
                      <a16:colId xmlns:a16="http://schemas.microsoft.com/office/drawing/2014/main" val="1180988570"/>
                    </a:ext>
                  </a:extLst>
                </a:gridCol>
                <a:gridCol w="822960">
                  <a:extLst>
                    <a:ext uri="{9D8B030D-6E8A-4147-A177-3AD203B41FA5}">
                      <a16:colId xmlns:a16="http://schemas.microsoft.com/office/drawing/2014/main" val="2223293280"/>
                    </a:ext>
                  </a:extLst>
                </a:gridCol>
                <a:gridCol w="822960">
                  <a:extLst>
                    <a:ext uri="{9D8B030D-6E8A-4147-A177-3AD203B41FA5}">
                      <a16:colId xmlns:a16="http://schemas.microsoft.com/office/drawing/2014/main" val="279941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113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10:10:14</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https://www.instagram.com/p/CBKB0rVox8k/media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7466831"/>
                  </a:ext>
                </a:extLst>
              </a:tr>
            </a:tbl>
          </a:graphicData>
        </a:graphic>
      </p:graphicFrame>
      <p:sp>
        <p:nvSpPr>
          <p:cNvPr id="4" name="Text Placeholder 3">
            <a:extLst>
              <a:ext uri="{FF2B5EF4-FFF2-40B4-BE49-F238E27FC236}">
                <a16:creationId xmlns:a16="http://schemas.microsoft.com/office/drawing/2014/main" id="{FC814C91-A2E2-406C-BD3C-7372642FEF5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93848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4EDA-4236-4B15-A950-502754303F8F}"/>
              </a:ext>
            </a:extLst>
          </p:cNvPr>
          <p:cNvSpPr>
            <a:spLocks noGrp="1"/>
          </p:cNvSpPr>
          <p:nvPr>
            <p:ph type="title"/>
          </p:nvPr>
        </p:nvSpPr>
        <p:spPr/>
        <p:txBody>
          <a:bodyPr/>
          <a:lstStyle/>
          <a:p>
            <a:r>
              <a:rPr lang="en-US"/>
              <a:t>Instagram Posts Table | sothysmalaysia - 15 of 21</a:t>
            </a:r>
          </a:p>
        </p:txBody>
      </p:sp>
      <p:graphicFrame>
        <p:nvGraphicFramePr>
          <p:cNvPr id="5" name="Table Placeholder 4">
            <a:extLst>
              <a:ext uri="{FF2B5EF4-FFF2-40B4-BE49-F238E27FC236}">
                <a16:creationId xmlns:a16="http://schemas.microsoft.com/office/drawing/2014/main" id="{928BD85D-9B4E-4529-9F8D-5D4AAFB1C360}"/>
              </a:ext>
            </a:extLst>
          </p:cNvPr>
          <p:cNvGraphicFramePr>
            <a:graphicFrameLocks noGrp="1"/>
          </p:cNvGraphicFramePr>
          <p:nvPr>
            <p:ph type="tbl" sz="quarter" idx="13"/>
            <p:extLst>
              <p:ext uri="{D42A27DB-BD31-4B8C-83A1-F6EECF244321}">
                <p14:modId xmlns:p14="http://schemas.microsoft.com/office/powerpoint/2010/main" val="353553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12725674"/>
                    </a:ext>
                  </a:extLst>
                </a:gridCol>
                <a:gridCol w="1810512">
                  <a:extLst>
                    <a:ext uri="{9D8B030D-6E8A-4147-A177-3AD203B41FA5}">
                      <a16:colId xmlns:a16="http://schemas.microsoft.com/office/drawing/2014/main" val="1508250622"/>
                    </a:ext>
                  </a:extLst>
                </a:gridCol>
                <a:gridCol w="822960">
                  <a:extLst>
                    <a:ext uri="{9D8B030D-6E8A-4147-A177-3AD203B41FA5}">
                      <a16:colId xmlns:a16="http://schemas.microsoft.com/office/drawing/2014/main" val="3081633659"/>
                    </a:ext>
                  </a:extLst>
                </a:gridCol>
                <a:gridCol w="822960">
                  <a:extLst>
                    <a:ext uri="{9D8B030D-6E8A-4147-A177-3AD203B41FA5}">
                      <a16:colId xmlns:a16="http://schemas.microsoft.com/office/drawing/2014/main" val="358693498"/>
                    </a:ext>
                  </a:extLst>
                </a:gridCol>
                <a:gridCol w="822960">
                  <a:extLst>
                    <a:ext uri="{9D8B030D-6E8A-4147-A177-3AD203B41FA5}">
                      <a16:colId xmlns:a16="http://schemas.microsoft.com/office/drawing/2014/main" val="1019929785"/>
                    </a:ext>
                  </a:extLst>
                </a:gridCol>
                <a:gridCol w="822960">
                  <a:extLst>
                    <a:ext uri="{9D8B030D-6E8A-4147-A177-3AD203B41FA5}">
                      <a16:colId xmlns:a16="http://schemas.microsoft.com/office/drawing/2014/main" val="62752741"/>
                    </a:ext>
                  </a:extLst>
                </a:gridCol>
                <a:gridCol w="822960">
                  <a:extLst>
                    <a:ext uri="{9D8B030D-6E8A-4147-A177-3AD203B41FA5}">
                      <a16:colId xmlns:a16="http://schemas.microsoft.com/office/drawing/2014/main" val="303656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02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10:00:51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https://www.instagram.com/p/CBKBRoCIOX3/media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907227"/>
                  </a:ext>
                </a:extLst>
              </a:tr>
            </a:tbl>
          </a:graphicData>
        </a:graphic>
      </p:graphicFrame>
      <p:sp>
        <p:nvSpPr>
          <p:cNvPr id="4" name="Text Placeholder 3">
            <a:extLst>
              <a:ext uri="{FF2B5EF4-FFF2-40B4-BE49-F238E27FC236}">
                <a16:creationId xmlns:a16="http://schemas.microsoft.com/office/drawing/2014/main" id="{C1696E70-49A1-4831-99CE-4BF64FE560D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37129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26DA1-4AF0-49C4-BDE7-A0E35F29333D}"/>
              </a:ext>
            </a:extLst>
          </p:cNvPr>
          <p:cNvSpPr>
            <a:spLocks noGrp="1"/>
          </p:cNvSpPr>
          <p:nvPr>
            <p:ph type="title"/>
          </p:nvPr>
        </p:nvSpPr>
        <p:spPr/>
        <p:txBody>
          <a:bodyPr/>
          <a:lstStyle/>
          <a:p>
            <a:r>
              <a:rPr lang="en-US"/>
              <a:t>Instagram Posts Table | sothysmalaysia - 16 of 21</a:t>
            </a:r>
          </a:p>
        </p:txBody>
      </p:sp>
      <p:graphicFrame>
        <p:nvGraphicFramePr>
          <p:cNvPr id="5" name="Table Placeholder 4">
            <a:extLst>
              <a:ext uri="{FF2B5EF4-FFF2-40B4-BE49-F238E27FC236}">
                <a16:creationId xmlns:a16="http://schemas.microsoft.com/office/drawing/2014/main" id="{69E915B1-09E8-4793-ABED-CB285089D871}"/>
              </a:ext>
            </a:extLst>
          </p:cNvPr>
          <p:cNvGraphicFramePr>
            <a:graphicFrameLocks noGrp="1"/>
          </p:cNvGraphicFramePr>
          <p:nvPr>
            <p:ph type="tbl" sz="quarter" idx="13"/>
            <p:extLst>
              <p:ext uri="{D42A27DB-BD31-4B8C-83A1-F6EECF244321}">
                <p14:modId xmlns:p14="http://schemas.microsoft.com/office/powerpoint/2010/main" val="356978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0363584"/>
                    </a:ext>
                  </a:extLst>
                </a:gridCol>
                <a:gridCol w="1810512">
                  <a:extLst>
                    <a:ext uri="{9D8B030D-6E8A-4147-A177-3AD203B41FA5}">
                      <a16:colId xmlns:a16="http://schemas.microsoft.com/office/drawing/2014/main" val="290826192"/>
                    </a:ext>
                  </a:extLst>
                </a:gridCol>
                <a:gridCol w="822960">
                  <a:extLst>
                    <a:ext uri="{9D8B030D-6E8A-4147-A177-3AD203B41FA5}">
                      <a16:colId xmlns:a16="http://schemas.microsoft.com/office/drawing/2014/main" val="1657008560"/>
                    </a:ext>
                  </a:extLst>
                </a:gridCol>
                <a:gridCol w="822960">
                  <a:extLst>
                    <a:ext uri="{9D8B030D-6E8A-4147-A177-3AD203B41FA5}">
                      <a16:colId xmlns:a16="http://schemas.microsoft.com/office/drawing/2014/main" val="1001321701"/>
                    </a:ext>
                  </a:extLst>
                </a:gridCol>
                <a:gridCol w="822960">
                  <a:extLst>
                    <a:ext uri="{9D8B030D-6E8A-4147-A177-3AD203B41FA5}">
                      <a16:colId xmlns:a16="http://schemas.microsoft.com/office/drawing/2014/main" val="1212320076"/>
                    </a:ext>
                  </a:extLst>
                </a:gridCol>
                <a:gridCol w="822960">
                  <a:extLst>
                    <a:ext uri="{9D8B030D-6E8A-4147-A177-3AD203B41FA5}">
                      <a16:colId xmlns:a16="http://schemas.microsoft.com/office/drawing/2014/main" val="2336970471"/>
                    </a:ext>
                  </a:extLst>
                </a:gridCol>
                <a:gridCol w="822960">
                  <a:extLst>
                    <a:ext uri="{9D8B030D-6E8A-4147-A177-3AD203B41FA5}">
                      <a16:colId xmlns:a16="http://schemas.microsoft.com/office/drawing/2014/main" val="227876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24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- 2020-06-05 10:00:43</a:t>
                      </a:r>
                      <a:r>
                        <a:rPr kumimoji="0" lang="en-US" sz="1000" b="0" i="0" u="none" strike="noStrike" kern="1200" cap="none" spc="0" normalizeH="0" baseline="0" noProof="0">
                          <a:ln>
                            <a:noFill/>
                          </a:ln>
                          <a:solidFill>
                            <a:prstClr val="black"/>
                          </a:solidFill>
                          <a:effectLst/>
                          <a:uLnTx/>
                          <a:uFillTx/>
                          <a:latin typeface="+mn-lt"/>
                          <a:ea typeface="+mn-ea"/>
                          <a:cs typeface="+mn-cs"/>
                        </a:rPr>
                        <a:t>
 New at SOTHYS Malaysia, good news for those who suffer from oily skin and large pores. ⁠
⁠
This purifying and mattifying cream mask for combination to oily skin contains two types of clay and is effective and gentle on both impurities and areas prone to shine. ⁠
⁠
The RESULTS: ⁠
✅The skin is immediately more matte. ⁠
✅The appearance of imperfections, such as small spots, is improved. ⁠
✅The pores appear unclogged and tighter. ⁠
✅The complexion is once again pure, radiant, and fresh. ⁠
✅The skin’s comfort is regained. ⁠
⁠
Available at all SOTHYS salons and online. Shop them at https://bit.ly/purifyingtwo-claymask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https://www.instagram.com/p/CBCS43JHuJ9/media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904824"/>
                  </a:ext>
                </a:extLst>
              </a:tr>
            </a:tbl>
          </a:graphicData>
        </a:graphic>
      </p:graphicFrame>
      <p:sp>
        <p:nvSpPr>
          <p:cNvPr id="4" name="Text Placeholder 3">
            <a:extLst>
              <a:ext uri="{FF2B5EF4-FFF2-40B4-BE49-F238E27FC236}">
                <a16:creationId xmlns:a16="http://schemas.microsoft.com/office/drawing/2014/main" id="{FAA1EF4A-DCC8-47BC-B5F1-F19C0276AD3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72904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FF29A-31E9-4187-BB3F-54B36C1E03E0}"/>
              </a:ext>
            </a:extLst>
          </p:cNvPr>
          <p:cNvSpPr>
            <a:spLocks noGrp="1"/>
          </p:cNvSpPr>
          <p:nvPr>
            <p:ph type="title"/>
          </p:nvPr>
        </p:nvSpPr>
        <p:spPr/>
        <p:txBody>
          <a:bodyPr/>
          <a:lstStyle/>
          <a:p>
            <a:r>
              <a:rPr lang="en-US"/>
              <a:t>Instagram Posts Table | sothysmalaysia - 17 of 21</a:t>
            </a:r>
          </a:p>
        </p:txBody>
      </p:sp>
      <p:graphicFrame>
        <p:nvGraphicFramePr>
          <p:cNvPr id="5" name="Table Placeholder 4">
            <a:extLst>
              <a:ext uri="{FF2B5EF4-FFF2-40B4-BE49-F238E27FC236}">
                <a16:creationId xmlns:a16="http://schemas.microsoft.com/office/drawing/2014/main" id="{D12EED8C-9F94-4C98-96D6-5A1D1FA4999B}"/>
              </a:ext>
            </a:extLst>
          </p:cNvPr>
          <p:cNvGraphicFramePr>
            <a:graphicFrameLocks noGrp="1"/>
          </p:cNvGraphicFramePr>
          <p:nvPr>
            <p:ph type="tbl" sz="quarter" idx="13"/>
            <p:extLst>
              <p:ext uri="{D42A27DB-BD31-4B8C-83A1-F6EECF244321}">
                <p14:modId xmlns:p14="http://schemas.microsoft.com/office/powerpoint/2010/main" val="415100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5368033"/>
                    </a:ext>
                  </a:extLst>
                </a:gridCol>
                <a:gridCol w="1810512">
                  <a:extLst>
                    <a:ext uri="{9D8B030D-6E8A-4147-A177-3AD203B41FA5}">
                      <a16:colId xmlns:a16="http://schemas.microsoft.com/office/drawing/2014/main" val="1334991903"/>
                    </a:ext>
                  </a:extLst>
                </a:gridCol>
                <a:gridCol w="822960">
                  <a:extLst>
                    <a:ext uri="{9D8B030D-6E8A-4147-A177-3AD203B41FA5}">
                      <a16:colId xmlns:a16="http://schemas.microsoft.com/office/drawing/2014/main" val="907087667"/>
                    </a:ext>
                  </a:extLst>
                </a:gridCol>
                <a:gridCol w="822960">
                  <a:extLst>
                    <a:ext uri="{9D8B030D-6E8A-4147-A177-3AD203B41FA5}">
                      <a16:colId xmlns:a16="http://schemas.microsoft.com/office/drawing/2014/main" val="427099906"/>
                    </a:ext>
                  </a:extLst>
                </a:gridCol>
                <a:gridCol w="822960">
                  <a:extLst>
                    <a:ext uri="{9D8B030D-6E8A-4147-A177-3AD203B41FA5}">
                      <a16:colId xmlns:a16="http://schemas.microsoft.com/office/drawing/2014/main" val="3057479054"/>
                    </a:ext>
                  </a:extLst>
                </a:gridCol>
                <a:gridCol w="822960">
                  <a:extLst>
                    <a:ext uri="{9D8B030D-6E8A-4147-A177-3AD203B41FA5}">
                      <a16:colId xmlns:a16="http://schemas.microsoft.com/office/drawing/2014/main" val="2452975091"/>
                    </a:ext>
                  </a:extLst>
                </a:gridCol>
                <a:gridCol w="822960">
                  <a:extLst>
                    <a:ext uri="{9D8B030D-6E8A-4147-A177-3AD203B41FA5}">
                      <a16:colId xmlns:a16="http://schemas.microsoft.com/office/drawing/2014/main" val="317710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915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19:59:40</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https://www.instagram.com/p/CBAyqJWFcg9/media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8071531"/>
                  </a:ext>
                </a:extLst>
              </a:tr>
            </a:tbl>
          </a:graphicData>
        </a:graphic>
      </p:graphicFrame>
      <p:sp>
        <p:nvSpPr>
          <p:cNvPr id="4" name="Text Placeholder 3">
            <a:extLst>
              <a:ext uri="{FF2B5EF4-FFF2-40B4-BE49-F238E27FC236}">
                <a16:creationId xmlns:a16="http://schemas.microsoft.com/office/drawing/2014/main" id="{692EFFAB-56FC-43E6-9084-C31D83057EC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79456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5138-DFAB-4BB4-9177-5C3D54A1AFBC}"/>
              </a:ext>
            </a:extLst>
          </p:cNvPr>
          <p:cNvSpPr>
            <a:spLocks noGrp="1"/>
          </p:cNvSpPr>
          <p:nvPr>
            <p:ph type="title"/>
          </p:nvPr>
        </p:nvSpPr>
        <p:spPr/>
        <p:txBody>
          <a:bodyPr/>
          <a:lstStyle/>
          <a:p>
            <a:r>
              <a:rPr lang="en-US"/>
              <a:t>Instagram Posts Table | sothysmalaysia - 18 of 21</a:t>
            </a:r>
          </a:p>
        </p:txBody>
      </p:sp>
      <p:graphicFrame>
        <p:nvGraphicFramePr>
          <p:cNvPr id="5" name="Table Placeholder 4">
            <a:extLst>
              <a:ext uri="{FF2B5EF4-FFF2-40B4-BE49-F238E27FC236}">
                <a16:creationId xmlns:a16="http://schemas.microsoft.com/office/drawing/2014/main" id="{68C3AEF6-21E5-41E6-A8F9-08E7B580F724}"/>
              </a:ext>
            </a:extLst>
          </p:cNvPr>
          <p:cNvGraphicFramePr>
            <a:graphicFrameLocks noGrp="1"/>
          </p:cNvGraphicFramePr>
          <p:nvPr>
            <p:ph type="tbl" sz="quarter" idx="13"/>
            <p:extLst>
              <p:ext uri="{D42A27DB-BD31-4B8C-83A1-F6EECF244321}">
                <p14:modId xmlns:p14="http://schemas.microsoft.com/office/powerpoint/2010/main" val="354026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7445021"/>
                    </a:ext>
                  </a:extLst>
                </a:gridCol>
                <a:gridCol w="1810512">
                  <a:extLst>
                    <a:ext uri="{9D8B030D-6E8A-4147-A177-3AD203B41FA5}">
                      <a16:colId xmlns:a16="http://schemas.microsoft.com/office/drawing/2014/main" val="3134789934"/>
                    </a:ext>
                  </a:extLst>
                </a:gridCol>
                <a:gridCol w="822960">
                  <a:extLst>
                    <a:ext uri="{9D8B030D-6E8A-4147-A177-3AD203B41FA5}">
                      <a16:colId xmlns:a16="http://schemas.microsoft.com/office/drawing/2014/main" val="3062438763"/>
                    </a:ext>
                  </a:extLst>
                </a:gridCol>
                <a:gridCol w="822960">
                  <a:extLst>
                    <a:ext uri="{9D8B030D-6E8A-4147-A177-3AD203B41FA5}">
                      <a16:colId xmlns:a16="http://schemas.microsoft.com/office/drawing/2014/main" val="2350896518"/>
                    </a:ext>
                  </a:extLst>
                </a:gridCol>
                <a:gridCol w="822960">
                  <a:extLst>
                    <a:ext uri="{9D8B030D-6E8A-4147-A177-3AD203B41FA5}">
                      <a16:colId xmlns:a16="http://schemas.microsoft.com/office/drawing/2014/main" val="733508375"/>
                    </a:ext>
                  </a:extLst>
                </a:gridCol>
                <a:gridCol w="822960">
                  <a:extLst>
                    <a:ext uri="{9D8B030D-6E8A-4147-A177-3AD203B41FA5}">
                      <a16:colId xmlns:a16="http://schemas.microsoft.com/office/drawing/2014/main" val="2101498843"/>
                    </a:ext>
                  </a:extLst>
                </a:gridCol>
                <a:gridCol w="822960">
                  <a:extLst>
                    <a:ext uri="{9D8B030D-6E8A-4147-A177-3AD203B41FA5}">
                      <a16:colId xmlns:a16="http://schemas.microsoft.com/office/drawing/2014/main" val="401447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448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19:55:39</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https://www.instagram.com/p/CBAyK59H8WJ/media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5098434"/>
                  </a:ext>
                </a:extLst>
              </a:tr>
            </a:tbl>
          </a:graphicData>
        </a:graphic>
      </p:graphicFrame>
      <p:sp>
        <p:nvSpPr>
          <p:cNvPr id="4" name="Text Placeholder 3">
            <a:extLst>
              <a:ext uri="{FF2B5EF4-FFF2-40B4-BE49-F238E27FC236}">
                <a16:creationId xmlns:a16="http://schemas.microsoft.com/office/drawing/2014/main" id="{284577F6-B329-4FCB-BA21-AB5EA02B336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20602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9CF5-B212-45BD-824B-B17EE2C92ACA}"/>
              </a:ext>
            </a:extLst>
          </p:cNvPr>
          <p:cNvSpPr>
            <a:spLocks noGrp="1"/>
          </p:cNvSpPr>
          <p:nvPr>
            <p:ph type="title"/>
          </p:nvPr>
        </p:nvSpPr>
        <p:spPr/>
        <p:txBody>
          <a:bodyPr/>
          <a:lstStyle/>
          <a:p>
            <a:r>
              <a:rPr lang="en-US"/>
              <a:t>Instagram Posts Table | sothysmalaysia - 19 of 21</a:t>
            </a:r>
          </a:p>
        </p:txBody>
      </p:sp>
      <p:graphicFrame>
        <p:nvGraphicFramePr>
          <p:cNvPr id="5" name="Table Placeholder 4">
            <a:extLst>
              <a:ext uri="{FF2B5EF4-FFF2-40B4-BE49-F238E27FC236}">
                <a16:creationId xmlns:a16="http://schemas.microsoft.com/office/drawing/2014/main" id="{4D00C0F4-3BC2-444D-8D7C-4963A62EAC7C}"/>
              </a:ext>
            </a:extLst>
          </p:cNvPr>
          <p:cNvGraphicFramePr>
            <a:graphicFrameLocks noGrp="1"/>
          </p:cNvGraphicFramePr>
          <p:nvPr>
            <p:ph type="tbl" sz="quarter" idx="13"/>
            <p:extLst>
              <p:ext uri="{D42A27DB-BD31-4B8C-83A1-F6EECF244321}">
                <p14:modId xmlns:p14="http://schemas.microsoft.com/office/powerpoint/2010/main" val="156578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6847026"/>
                    </a:ext>
                  </a:extLst>
                </a:gridCol>
                <a:gridCol w="1810512">
                  <a:extLst>
                    <a:ext uri="{9D8B030D-6E8A-4147-A177-3AD203B41FA5}">
                      <a16:colId xmlns:a16="http://schemas.microsoft.com/office/drawing/2014/main" val="1493415493"/>
                    </a:ext>
                  </a:extLst>
                </a:gridCol>
                <a:gridCol w="822960">
                  <a:extLst>
                    <a:ext uri="{9D8B030D-6E8A-4147-A177-3AD203B41FA5}">
                      <a16:colId xmlns:a16="http://schemas.microsoft.com/office/drawing/2014/main" val="3216233834"/>
                    </a:ext>
                  </a:extLst>
                </a:gridCol>
                <a:gridCol w="822960">
                  <a:extLst>
                    <a:ext uri="{9D8B030D-6E8A-4147-A177-3AD203B41FA5}">
                      <a16:colId xmlns:a16="http://schemas.microsoft.com/office/drawing/2014/main" val="2282728008"/>
                    </a:ext>
                  </a:extLst>
                </a:gridCol>
                <a:gridCol w="822960">
                  <a:extLst>
                    <a:ext uri="{9D8B030D-6E8A-4147-A177-3AD203B41FA5}">
                      <a16:colId xmlns:a16="http://schemas.microsoft.com/office/drawing/2014/main" val="522288351"/>
                    </a:ext>
                  </a:extLst>
                </a:gridCol>
                <a:gridCol w="822960">
                  <a:extLst>
                    <a:ext uri="{9D8B030D-6E8A-4147-A177-3AD203B41FA5}">
                      <a16:colId xmlns:a16="http://schemas.microsoft.com/office/drawing/2014/main" val="1379966434"/>
                    </a:ext>
                  </a:extLst>
                </a:gridCol>
                <a:gridCol w="822960">
                  <a:extLst>
                    <a:ext uri="{9D8B030D-6E8A-4147-A177-3AD203B41FA5}">
                      <a16:colId xmlns:a16="http://schemas.microsoft.com/office/drawing/2014/main" val="201462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928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11:03:20</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any Sothys salons in Malaysia and online: https://bit.ly/sothysxveniceminbeautybox ⁠(Link in bio) ⁠
Only for new customers|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https://www.instagram.com/p/CA_1RULoE5s/media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5417336"/>
                  </a:ext>
                </a:extLst>
              </a:tr>
            </a:tbl>
          </a:graphicData>
        </a:graphic>
      </p:graphicFrame>
      <p:sp>
        <p:nvSpPr>
          <p:cNvPr id="4" name="Text Placeholder 3">
            <a:extLst>
              <a:ext uri="{FF2B5EF4-FFF2-40B4-BE49-F238E27FC236}">
                <a16:creationId xmlns:a16="http://schemas.microsoft.com/office/drawing/2014/main" id="{F6BD28B0-662D-4CEE-8FF8-A213614CF7F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30502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0351C-6E38-4C66-8298-21711138E977}"/>
              </a:ext>
            </a:extLst>
          </p:cNvPr>
          <p:cNvSpPr>
            <a:spLocks noGrp="1"/>
          </p:cNvSpPr>
          <p:nvPr>
            <p:ph type="title"/>
          </p:nvPr>
        </p:nvSpPr>
        <p:spPr/>
        <p:txBody>
          <a:bodyPr/>
          <a:lstStyle/>
          <a:p>
            <a:r>
              <a:rPr lang="en-US"/>
              <a:t>Instagram Posts Table | sothysmalaysia - 20 of 21</a:t>
            </a:r>
          </a:p>
        </p:txBody>
      </p:sp>
      <p:graphicFrame>
        <p:nvGraphicFramePr>
          <p:cNvPr id="5" name="Table Placeholder 4">
            <a:extLst>
              <a:ext uri="{FF2B5EF4-FFF2-40B4-BE49-F238E27FC236}">
                <a16:creationId xmlns:a16="http://schemas.microsoft.com/office/drawing/2014/main" id="{FF2362FB-F1B4-41F7-AAB0-FCF0E4B865AA}"/>
              </a:ext>
            </a:extLst>
          </p:cNvPr>
          <p:cNvGraphicFramePr>
            <a:graphicFrameLocks noGrp="1"/>
          </p:cNvGraphicFramePr>
          <p:nvPr>
            <p:ph type="tbl" sz="quarter" idx="13"/>
            <p:extLst>
              <p:ext uri="{D42A27DB-BD31-4B8C-83A1-F6EECF244321}">
                <p14:modId xmlns:p14="http://schemas.microsoft.com/office/powerpoint/2010/main" val="90360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3795365"/>
                    </a:ext>
                  </a:extLst>
                </a:gridCol>
                <a:gridCol w="1810512">
                  <a:extLst>
                    <a:ext uri="{9D8B030D-6E8A-4147-A177-3AD203B41FA5}">
                      <a16:colId xmlns:a16="http://schemas.microsoft.com/office/drawing/2014/main" val="4080737607"/>
                    </a:ext>
                  </a:extLst>
                </a:gridCol>
                <a:gridCol w="822960">
                  <a:extLst>
                    <a:ext uri="{9D8B030D-6E8A-4147-A177-3AD203B41FA5}">
                      <a16:colId xmlns:a16="http://schemas.microsoft.com/office/drawing/2014/main" val="2000567395"/>
                    </a:ext>
                  </a:extLst>
                </a:gridCol>
                <a:gridCol w="822960">
                  <a:extLst>
                    <a:ext uri="{9D8B030D-6E8A-4147-A177-3AD203B41FA5}">
                      <a16:colId xmlns:a16="http://schemas.microsoft.com/office/drawing/2014/main" val="2052932771"/>
                    </a:ext>
                  </a:extLst>
                </a:gridCol>
                <a:gridCol w="822960">
                  <a:extLst>
                    <a:ext uri="{9D8B030D-6E8A-4147-A177-3AD203B41FA5}">
                      <a16:colId xmlns:a16="http://schemas.microsoft.com/office/drawing/2014/main" val="2626414109"/>
                    </a:ext>
                  </a:extLst>
                </a:gridCol>
                <a:gridCol w="822960">
                  <a:extLst>
                    <a:ext uri="{9D8B030D-6E8A-4147-A177-3AD203B41FA5}">
                      <a16:colId xmlns:a16="http://schemas.microsoft.com/office/drawing/2014/main" val="2826522929"/>
                    </a:ext>
                  </a:extLst>
                </a:gridCol>
                <a:gridCol w="822960">
                  <a:extLst>
                    <a:ext uri="{9D8B030D-6E8A-4147-A177-3AD203B41FA5}">
                      <a16:colId xmlns:a16="http://schemas.microsoft.com/office/drawing/2014/main" val="308634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920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10:51:12</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Sothys Foubourg Outlets, select premium salon outlets and online: https://bit.ly/sothysxveniceminbeautybox ⁠
⁠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https://www.instagram.com/p/CA_z4WhICJl/media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1304559"/>
                  </a:ext>
                </a:extLst>
              </a:tr>
            </a:tbl>
          </a:graphicData>
        </a:graphic>
      </p:graphicFrame>
      <p:sp>
        <p:nvSpPr>
          <p:cNvPr id="4" name="Text Placeholder 3">
            <a:extLst>
              <a:ext uri="{FF2B5EF4-FFF2-40B4-BE49-F238E27FC236}">
                <a16:creationId xmlns:a16="http://schemas.microsoft.com/office/drawing/2014/main" id="{83FCD66D-2D58-43CB-BDCF-60788FA8EDE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19892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EE2D-52A6-4703-926F-7964CE8B1047}"/>
              </a:ext>
            </a:extLst>
          </p:cNvPr>
          <p:cNvSpPr>
            <a:spLocks noGrp="1"/>
          </p:cNvSpPr>
          <p:nvPr>
            <p:ph type="title"/>
          </p:nvPr>
        </p:nvSpPr>
        <p:spPr/>
        <p:txBody>
          <a:bodyPr/>
          <a:lstStyle/>
          <a:p>
            <a:r>
              <a:rPr lang="en-US"/>
              <a:t>Instagram Posts Table | sothysmalaysia - 21 of 21</a:t>
            </a:r>
          </a:p>
        </p:txBody>
      </p:sp>
      <p:graphicFrame>
        <p:nvGraphicFramePr>
          <p:cNvPr id="5" name="Table Placeholder 4">
            <a:extLst>
              <a:ext uri="{FF2B5EF4-FFF2-40B4-BE49-F238E27FC236}">
                <a16:creationId xmlns:a16="http://schemas.microsoft.com/office/drawing/2014/main" id="{45F506C3-4C53-49CD-816F-359676C0A08A}"/>
              </a:ext>
            </a:extLst>
          </p:cNvPr>
          <p:cNvGraphicFramePr>
            <a:graphicFrameLocks noGrp="1"/>
          </p:cNvGraphicFramePr>
          <p:nvPr>
            <p:ph type="tbl" sz="quarter" idx="13"/>
            <p:extLst>
              <p:ext uri="{D42A27DB-BD31-4B8C-83A1-F6EECF244321}">
                <p14:modId xmlns:p14="http://schemas.microsoft.com/office/powerpoint/2010/main" val="2251827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6103683"/>
                    </a:ext>
                  </a:extLst>
                </a:gridCol>
                <a:gridCol w="1810512">
                  <a:extLst>
                    <a:ext uri="{9D8B030D-6E8A-4147-A177-3AD203B41FA5}">
                      <a16:colId xmlns:a16="http://schemas.microsoft.com/office/drawing/2014/main" val="2479314900"/>
                    </a:ext>
                  </a:extLst>
                </a:gridCol>
                <a:gridCol w="822960">
                  <a:extLst>
                    <a:ext uri="{9D8B030D-6E8A-4147-A177-3AD203B41FA5}">
                      <a16:colId xmlns:a16="http://schemas.microsoft.com/office/drawing/2014/main" val="209551954"/>
                    </a:ext>
                  </a:extLst>
                </a:gridCol>
                <a:gridCol w="822960">
                  <a:extLst>
                    <a:ext uri="{9D8B030D-6E8A-4147-A177-3AD203B41FA5}">
                      <a16:colId xmlns:a16="http://schemas.microsoft.com/office/drawing/2014/main" val="2297464123"/>
                    </a:ext>
                  </a:extLst>
                </a:gridCol>
                <a:gridCol w="822960">
                  <a:extLst>
                    <a:ext uri="{9D8B030D-6E8A-4147-A177-3AD203B41FA5}">
                      <a16:colId xmlns:a16="http://schemas.microsoft.com/office/drawing/2014/main" val="2421770073"/>
                    </a:ext>
                  </a:extLst>
                </a:gridCol>
                <a:gridCol w="822960">
                  <a:extLst>
                    <a:ext uri="{9D8B030D-6E8A-4147-A177-3AD203B41FA5}">
                      <a16:colId xmlns:a16="http://schemas.microsoft.com/office/drawing/2014/main" val="3044958892"/>
                    </a:ext>
                  </a:extLst>
                </a:gridCol>
                <a:gridCol w="822960">
                  <a:extLst>
                    <a:ext uri="{9D8B030D-6E8A-4147-A177-3AD203B41FA5}">
                      <a16:colId xmlns:a16="http://schemas.microsoft.com/office/drawing/2014/main" val="3992351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381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- 2020-06-03 11:24:08</a:t>
                      </a:r>
                      <a:r>
                        <a:rPr kumimoji="0" lang="en-US" sz="1000" b="0" i="0" u="none" strike="noStrike" kern="1200" cap="none" spc="0" normalizeH="0" baseline="0" noProof="0">
                          <a:ln>
                            <a:noFill/>
                          </a:ln>
                          <a:solidFill>
                            <a:prstClr val="black"/>
                          </a:solidFill>
                          <a:effectLst/>
                          <a:uLnTx/>
                          <a:uFillTx/>
                          <a:latin typeface="+mn-lt"/>
                          <a:ea typeface="+mn-ea"/>
                          <a:cs typeface="+mn-cs"/>
                        </a:rPr>
                        <a:t>
 Your skin needs its hydrating juice every day. 🍹 ⁠
⁠
Our Hydra3HA Youth Coffret Set and Hydra3HA Comfort Youth Coffret Set will hydrate your skin that makes it feel moisturized &amp; supple as always. ⁠
⁠
Check it out at https://sothys.com.my/ now. ⁠
⁠
While stocks last | T&amp;C apply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https://www.instagram.com/p/CA9S4eyJRiB/media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8838092"/>
                  </a:ext>
                </a:extLst>
              </a:tr>
            </a:tbl>
          </a:graphicData>
        </a:graphic>
      </p:graphicFrame>
      <p:sp>
        <p:nvSpPr>
          <p:cNvPr id="4" name="Text Placeholder 3">
            <a:extLst>
              <a:ext uri="{FF2B5EF4-FFF2-40B4-BE49-F238E27FC236}">
                <a16:creationId xmlns:a16="http://schemas.microsoft.com/office/drawing/2014/main" id="{E7B9C351-55E8-439A-9453-D72A488B249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428001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1169</Words>
  <Application>Microsoft Office PowerPoint</Application>
  <PresentationFormat>On-screen Show (4:3)</PresentationFormat>
  <Paragraphs>350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sothysmalaysia - 1 of 21</vt:lpstr>
      <vt:lpstr>Instagram Posts Table | sothysmalaysia - 2 of 21</vt:lpstr>
      <vt:lpstr>Instagram Posts Table | sothysmalaysia - 3 of 21</vt:lpstr>
      <vt:lpstr>Instagram Posts Table | sothysmalaysia - 4 of 21</vt:lpstr>
      <vt:lpstr>Instagram Posts Table | sothysmalaysia - 5 of 21</vt:lpstr>
      <vt:lpstr>Instagram Posts Table | sothysmalaysia - 6 of 21</vt:lpstr>
      <vt:lpstr>Instagram Posts Table | sothysmalaysia - 7 of 21</vt:lpstr>
      <vt:lpstr>Instagram Posts Table | sothysmalaysia - 8 of 21</vt:lpstr>
      <vt:lpstr>Instagram Posts Table | sothysmalaysia - 9 of 21</vt:lpstr>
      <vt:lpstr>Instagram Posts Table | sothysmalaysia - 10 of 21</vt:lpstr>
      <vt:lpstr>Instagram Posts Table | sothysmalaysia - 11 of 21</vt:lpstr>
      <vt:lpstr>Instagram Posts Table | sothysmalaysia - 12 of 21</vt:lpstr>
      <vt:lpstr>Instagram Posts Table | sothysmalaysia - 13 of 21</vt:lpstr>
      <vt:lpstr>Instagram Posts Table | sothysmalaysia - 14 of 21</vt:lpstr>
      <vt:lpstr>Instagram Posts Table | sothysmalaysia - 15 of 21</vt:lpstr>
      <vt:lpstr>Instagram Posts Table | sothysmalaysia - 16 of 21</vt:lpstr>
      <vt:lpstr>Instagram Posts Table | sothysmalaysia - 17 of 21</vt:lpstr>
      <vt:lpstr>Instagram Posts Table | sothysmalaysia - 18 of 21</vt:lpstr>
      <vt:lpstr>Instagram Posts Table | sothysmalaysia - 19 of 21</vt:lpstr>
      <vt:lpstr>Instagram Posts Table | sothysmalaysia - 20 of 21</vt:lpstr>
      <vt:lpstr>Instagram Posts Table | sothysmalaysia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 - 1 of 21</dc:title>
  <dc:creator>Frederik Peiniger</dc:creator>
  <cp:lastModifiedBy>Frederik Peiniger</cp:lastModifiedBy>
  <cp:revision>1</cp:revision>
  <dcterms:created xsi:type="dcterms:W3CDTF">2020-07-08T07:50:14Z</dcterms:created>
  <dcterms:modified xsi:type="dcterms:W3CDTF">2020-07-08T07:53:54Z</dcterms:modified>
</cp:coreProperties>
</file>