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6555-1CFD-423E-BC35-C03BF5C84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C8C9B-128A-497F-9FB6-9BFF62454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285349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23149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971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984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21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360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892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44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04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890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568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631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616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840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889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868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72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6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06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684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450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67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607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806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69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5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9C720-8537-472F-BAFF-3D78D9D81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49444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2020-06-11T12:37:23Z</dcterms:created>
  <dcterms:modified xsi:type="dcterms:W3CDTF">2020-06-11T12:37:34Z</dcterms:modified>
</cp:coreProperties>
</file>