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D6D3-4070-8375-1F4B9E39E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53032"/>
        <c:axId val="298352048"/>
      </c:barChart>
      <c:catAx>
        <c:axId val="29835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52048"/>
        <c:crosses val="autoZero"/>
        <c:auto val="1"/>
        <c:lblAlgn val="ctr"/>
        <c:lblOffset val="100"/>
        <c:noMultiLvlLbl val="0"/>
      </c:catAx>
      <c:valAx>
        <c:axId val="2983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5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5E736-58C1-48BA-8512-EF5D8F61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DB64A9-4FDD-4FF9-99A9-88A55932A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311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BA6BF-BE8F-4551-8FA6-510162AE4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06/01/2020 - 06/11/2020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0996D-C8FD-49AE-8EA1-F0C2FFDFD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57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Sothys Malaysia</dc:title>
  <dc:creator>Frederik Peiniger</dc:creator>
  <cp:lastModifiedBy>Frederik Peiniger</cp:lastModifiedBy>
  <cp:revision>1</cp:revision>
  <dcterms:created xsi:type="dcterms:W3CDTF">2020-06-11T08:45:33Z</dcterms:created>
  <dcterms:modified xsi:type="dcterms:W3CDTF">2020-06-11T08:45:40Z</dcterms:modified>
</cp:coreProperties>
</file>