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32-45D1-8240-F7D259C7D4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32-45D1-8240-F7D259C7D4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32-45D1-8240-F7D259C7D4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32-45D1-8240-F7D259C7D4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832-45D1-8240-F7D259C7D44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832-45D1-8240-F7D259C7D44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832-45D1-8240-F7D259C7D44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The Coffee Bean &amp; Tea Leaf -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832-45D1-8240-F7D259C7D4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8480976"/>
        <c:axId val="248479992"/>
      </c:barChart>
      <c:catAx>
        <c:axId val="248480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79992"/>
        <c:crosses val="autoZero"/>
        <c:auto val="1"/>
        <c:lblAlgn val="ctr"/>
        <c:lblOffset val="100"/>
        <c:noMultiLvlLbl val="0"/>
      </c:catAx>
      <c:valAx>
        <c:axId val="248479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80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745EA1-C7F0-4F8D-AC6D-E597DDA9B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The Coffee Bean &amp; Tea Leaf -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1C6AEB-E04B-41DD-B7E6-2D531B724A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0247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DC2E8-1228-4BA3-9B12-6D243DA07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05/04/2019 - 06/12/2019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9C9F2-78E8-4ABC-A13E-9BDCC873F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787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 | The Coffee Bean &amp; Tea Leaf -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The Coffee Bean &amp; Tea Leaf - Malaysia</dc:title>
  <dc:creator>Frederik Peiniger</dc:creator>
  <cp:lastModifiedBy>Frederik Peiniger</cp:lastModifiedBy>
  <cp:revision>1</cp:revision>
  <dcterms:created xsi:type="dcterms:W3CDTF">2020-06-03T08:27:44Z</dcterms:created>
  <dcterms:modified xsi:type="dcterms:W3CDTF">2020-06-03T08:27:51Z</dcterms:modified>
</cp:coreProperties>
</file>