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2765</c:v>
                </c:pt>
                <c:pt idx="1">
                  <c:v>2158</c:v>
                </c:pt>
                <c:pt idx="2">
                  <c:v>1872</c:v>
                </c:pt>
                <c:pt idx="3">
                  <c:v>1772</c:v>
                </c:pt>
                <c:pt idx="4">
                  <c:v>1860</c:v>
                </c:pt>
                <c:pt idx="5">
                  <c:v>1837</c:v>
                </c:pt>
                <c:pt idx="6">
                  <c:v>1661</c:v>
                </c:pt>
                <c:pt idx="7">
                  <c:v>1426</c:v>
                </c:pt>
                <c:pt idx="8">
                  <c:v>8081</c:v>
                </c:pt>
                <c:pt idx="9">
                  <c:v>10138</c:v>
                </c:pt>
                <c:pt idx="10">
                  <c:v>7324</c:v>
                </c:pt>
                <c:pt idx="11">
                  <c:v>10576</c:v>
                </c:pt>
                <c:pt idx="12">
                  <c:v>7548</c:v>
                </c:pt>
                <c:pt idx="13">
                  <c:v>6758</c:v>
                </c:pt>
                <c:pt idx="14">
                  <c:v>6054</c:v>
                </c:pt>
                <c:pt idx="15">
                  <c:v>5270</c:v>
                </c:pt>
                <c:pt idx="16">
                  <c:v>4785</c:v>
                </c:pt>
                <c:pt idx="17">
                  <c:v>4560</c:v>
                </c:pt>
                <c:pt idx="18">
                  <c:v>4734</c:v>
                </c:pt>
                <c:pt idx="19">
                  <c:v>4299</c:v>
                </c:pt>
                <c:pt idx="20">
                  <c:v>4135</c:v>
                </c:pt>
                <c:pt idx="21">
                  <c:v>5740</c:v>
                </c:pt>
                <c:pt idx="22">
                  <c:v>6887</c:v>
                </c:pt>
                <c:pt idx="23">
                  <c:v>6414</c:v>
                </c:pt>
                <c:pt idx="24">
                  <c:v>2867</c:v>
                </c:pt>
                <c:pt idx="25">
                  <c:v>4775</c:v>
                </c:pt>
                <c:pt idx="26">
                  <c:v>4816</c:v>
                </c:pt>
                <c:pt idx="27">
                  <c:v>3726</c:v>
                </c:pt>
                <c:pt idx="28">
                  <c:v>4434</c:v>
                </c:pt>
                <c:pt idx="29">
                  <c:v>2925</c:v>
                </c:pt>
                <c:pt idx="30">
                  <c:v>4626</c:v>
                </c:pt>
                <c:pt idx="31">
                  <c:v>3173</c:v>
                </c:pt>
                <c:pt idx="32">
                  <c:v>7338</c:v>
                </c:pt>
                <c:pt idx="33">
                  <c:v>6735</c:v>
                </c:pt>
                <c:pt idx="34">
                  <c:v>5915</c:v>
                </c:pt>
                <c:pt idx="35">
                  <c:v>6175</c:v>
                </c:pt>
                <c:pt idx="36">
                  <c:v>5344</c:v>
                </c:pt>
                <c:pt idx="37">
                  <c:v>8694</c:v>
                </c:pt>
                <c:pt idx="38">
                  <c:v>4980</c:v>
                </c:pt>
                <c:pt idx="39">
                  <c:v>5670</c:v>
                </c:pt>
                <c:pt idx="40">
                  <c:v>5741</c:v>
                </c:pt>
                <c:pt idx="41">
                  <c:v>4795</c:v>
                </c:pt>
                <c:pt idx="42">
                  <c:v>4674</c:v>
                </c:pt>
                <c:pt idx="43">
                  <c:v>3708</c:v>
                </c:pt>
                <c:pt idx="44">
                  <c:v>3090</c:v>
                </c:pt>
                <c:pt idx="45">
                  <c:v>4704</c:v>
                </c:pt>
                <c:pt idx="46">
                  <c:v>5705</c:v>
                </c:pt>
                <c:pt idx="47">
                  <c:v>5186</c:v>
                </c:pt>
                <c:pt idx="48">
                  <c:v>4180</c:v>
                </c:pt>
                <c:pt idx="49">
                  <c:v>4324</c:v>
                </c:pt>
                <c:pt idx="50">
                  <c:v>3867</c:v>
                </c:pt>
                <c:pt idx="51">
                  <c:v>5061</c:v>
                </c:pt>
                <c:pt idx="52">
                  <c:v>4090</c:v>
                </c:pt>
                <c:pt idx="53">
                  <c:v>4724</c:v>
                </c:pt>
                <c:pt idx="54">
                  <c:v>3434</c:v>
                </c:pt>
                <c:pt idx="55">
                  <c:v>3010</c:v>
                </c:pt>
                <c:pt idx="56">
                  <c:v>2667</c:v>
                </c:pt>
                <c:pt idx="57">
                  <c:v>3113</c:v>
                </c:pt>
                <c:pt idx="58">
                  <c:v>2859</c:v>
                </c:pt>
                <c:pt idx="59">
                  <c:v>2158</c:v>
                </c:pt>
                <c:pt idx="60">
                  <c:v>3094</c:v>
                </c:pt>
                <c:pt idx="61">
                  <c:v>2598</c:v>
                </c:pt>
                <c:pt idx="62">
                  <c:v>4227</c:v>
                </c:pt>
                <c:pt idx="63">
                  <c:v>8252</c:v>
                </c:pt>
                <c:pt idx="64">
                  <c:v>5208</c:v>
                </c:pt>
                <c:pt idx="65">
                  <c:v>3789</c:v>
                </c:pt>
                <c:pt idx="66">
                  <c:v>4068</c:v>
                </c:pt>
                <c:pt idx="67">
                  <c:v>3789</c:v>
                </c:pt>
                <c:pt idx="68">
                  <c:v>4382</c:v>
                </c:pt>
                <c:pt idx="69">
                  <c:v>3770</c:v>
                </c:pt>
                <c:pt idx="70">
                  <c:v>5952</c:v>
                </c:pt>
                <c:pt idx="71">
                  <c:v>4417</c:v>
                </c:pt>
                <c:pt idx="72">
                  <c:v>4487</c:v>
                </c:pt>
                <c:pt idx="73">
                  <c:v>3702</c:v>
                </c:pt>
                <c:pt idx="74">
                  <c:v>3391</c:v>
                </c:pt>
                <c:pt idx="75">
                  <c:v>4299</c:v>
                </c:pt>
                <c:pt idx="76">
                  <c:v>6120</c:v>
                </c:pt>
                <c:pt idx="77">
                  <c:v>5549</c:v>
                </c:pt>
                <c:pt idx="78">
                  <c:v>6092</c:v>
                </c:pt>
                <c:pt idx="79">
                  <c:v>5416</c:v>
                </c:pt>
                <c:pt idx="80">
                  <c:v>10435</c:v>
                </c:pt>
                <c:pt idx="81">
                  <c:v>8396</c:v>
                </c:pt>
                <c:pt idx="82">
                  <c:v>5801</c:v>
                </c:pt>
                <c:pt idx="83">
                  <c:v>7354</c:v>
                </c:pt>
                <c:pt idx="84">
                  <c:v>4391</c:v>
                </c:pt>
                <c:pt idx="85">
                  <c:v>5779</c:v>
                </c:pt>
                <c:pt idx="86">
                  <c:v>5073</c:v>
                </c:pt>
                <c:pt idx="87">
                  <c:v>7239</c:v>
                </c:pt>
                <c:pt idx="88">
                  <c:v>6812</c:v>
                </c:pt>
                <c:pt idx="89">
                  <c:v>19642</c:v>
                </c:pt>
                <c:pt idx="90">
                  <c:v>13405</c:v>
                </c:pt>
                <c:pt idx="91">
                  <c:v>15709</c:v>
                </c:pt>
                <c:pt idx="92">
                  <c:v>11580</c:v>
                </c:pt>
                <c:pt idx="93">
                  <c:v>198575</c:v>
                </c:pt>
                <c:pt idx="94">
                  <c:v>184418</c:v>
                </c:pt>
                <c:pt idx="95">
                  <c:v>179164</c:v>
                </c:pt>
                <c:pt idx="96">
                  <c:v>163246</c:v>
                </c:pt>
                <c:pt idx="97">
                  <c:v>167062</c:v>
                </c:pt>
                <c:pt idx="98">
                  <c:v>155888</c:v>
                </c:pt>
                <c:pt idx="99">
                  <c:v>232688</c:v>
                </c:pt>
                <c:pt idx="100">
                  <c:v>584632</c:v>
                </c:pt>
                <c:pt idx="101">
                  <c:v>563330</c:v>
                </c:pt>
                <c:pt idx="102">
                  <c:v>212908</c:v>
                </c:pt>
                <c:pt idx="103">
                  <c:v>79623</c:v>
                </c:pt>
                <c:pt idx="104">
                  <c:v>160801</c:v>
                </c:pt>
                <c:pt idx="105">
                  <c:v>398994</c:v>
                </c:pt>
                <c:pt idx="106">
                  <c:v>412851</c:v>
                </c:pt>
                <c:pt idx="107">
                  <c:v>384986</c:v>
                </c:pt>
                <c:pt idx="108">
                  <c:v>342634</c:v>
                </c:pt>
                <c:pt idx="109">
                  <c:v>343894</c:v>
                </c:pt>
                <c:pt idx="110">
                  <c:v>318151</c:v>
                </c:pt>
                <c:pt idx="111">
                  <c:v>423224</c:v>
                </c:pt>
                <c:pt idx="112">
                  <c:v>377909</c:v>
                </c:pt>
                <c:pt idx="113">
                  <c:v>383016</c:v>
                </c:pt>
                <c:pt idx="114">
                  <c:v>795022</c:v>
                </c:pt>
                <c:pt idx="115">
                  <c:v>886399</c:v>
                </c:pt>
                <c:pt idx="116">
                  <c:v>501405</c:v>
                </c:pt>
                <c:pt idx="117">
                  <c:v>109984</c:v>
                </c:pt>
                <c:pt idx="118">
                  <c:v>78616</c:v>
                </c:pt>
                <c:pt idx="119">
                  <c:v>84172</c:v>
                </c:pt>
                <c:pt idx="120">
                  <c:v>95883</c:v>
                </c:pt>
                <c:pt idx="121">
                  <c:v>81607</c:v>
                </c:pt>
                <c:pt idx="122">
                  <c:v>104951</c:v>
                </c:pt>
                <c:pt idx="123">
                  <c:v>102783</c:v>
                </c:pt>
                <c:pt idx="124">
                  <c:v>182414</c:v>
                </c:pt>
                <c:pt idx="125">
                  <c:v>148608</c:v>
                </c:pt>
                <c:pt idx="126">
                  <c:v>110011</c:v>
                </c:pt>
                <c:pt idx="127">
                  <c:v>87265</c:v>
                </c:pt>
                <c:pt idx="128">
                  <c:v>83521</c:v>
                </c:pt>
                <c:pt idx="129">
                  <c:v>81969</c:v>
                </c:pt>
                <c:pt idx="130">
                  <c:v>83203</c:v>
                </c:pt>
                <c:pt idx="131">
                  <c:v>73574</c:v>
                </c:pt>
                <c:pt idx="132">
                  <c:v>165243</c:v>
                </c:pt>
                <c:pt idx="133">
                  <c:v>173775</c:v>
                </c:pt>
                <c:pt idx="134">
                  <c:v>156783</c:v>
                </c:pt>
                <c:pt idx="135">
                  <c:v>152533</c:v>
                </c:pt>
                <c:pt idx="136">
                  <c:v>161983</c:v>
                </c:pt>
                <c:pt idx="137">
                  <c:v>124684</c:v>
                </c:pt>
                <c:pt idx="138">
                  <c:v>99548</c:v>
                </c:pt>
                <c:pt idx="139">
                  <c:v>102773</c:v>
                </c:pt>
                <c:pt idx="140">
                  <c:v>108760</c:v>
                </c:pt>
                <c:pt idx="141">
                  <c:v>99871</c:v>
                </c:pt>
                <c:pt idx="142">
                  <c:v>97183</c:v>
                </c:pt>
                <c:pt idx="143">
                  <c:v>94398</c:v>
                </c:pt>
                <c:pt idx="144">
                  <c:v>57416</c:v>
                </c:pt>
                <c:pt idx="145">
                  <c:v>34567</c:v>
                </c:pt>
                <c:pt idx="146">
                  <c:v>25910</c:v>
                </c:pt>
                <c:pt idx="147">
                  <c:v>63722</c:v>
                </c:pt>
                <c:pt idx="148">
                  <c:v>198528</c:v>
                </c:pt>
                <c:pt idx="149">
                  <c:v>186436</c:v>
                </c:pt>
                <c:pt idx="150">
                  <c:v>204854</c:v>
                </c:pt>
                <c:pt idx="151">
                  <c:v>207835</c:v>
                </c:pt>
              </c:numCache>
            </c:numRef>
          </c:val>
          <c:smooth val="0"/>
          <c:extLst>
            <c:ext xmlns:c16="http://schemas.microsoft.com/office/drawing/2014/chart" uri="{C3380CC4-5D6E-409C-BE32-E72D297353CC}">
              <c16:uniqueId val="{00000000-3F14-4DBD-AF4D-B1515B789A6D}"/>
            </c:ext>
          </c:extLst>
        </c:ser>
        <c:dLbls>
          <c:showLegendKey val="0"/>
          <c:showVal val="0"/>
          <c:showCatName val="0"/>
          <c:showSerName val="0"/>
          <c:showPercent val="0"/>
          <c:showBubbleSize val="0"/>
        </c:dLbls>
        <c:smooth val="0"/>
        <c:axId val="306492528"/>
        <c:axId val="306492856"/>
      </c:lineChart>
      <c:dateAx>
        <c:axId val="306492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92856"/>
        <c:crosses val="autoZero"/>
        <c:auto val="1"/>
        <c:lblOffset val="100"/>
        <c:baseTimeUnit val="days"/>
      </c:dateAx>
      <c:valAx>
        <c:axId val="30649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9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99</c:v>
                </c:pt>
                <c:pt idx="1">
                  <c:v>96</c:v>
                </c:pt>
                <c:pt idx="2">
                  <c:v>96</c:v>
                </c:pt>
                <c:pt idx="3">
                  <c:v>72</c:v>
                </c:pt>
                <c:pt idx="4">
                  <c:v>62</c:v>
                </c:pt>
                <c:pt idx="5">
                  <c:v>99</c:v>
                </c:pt>
                <c:pt idx="6">
                  <c:v>75</c:v>
                </c:pt>
                <c:pt idx="7">
                  <c:v>64</c:v>
                </c:pt>
                <c:pt idx="8">
                  <c:v>555</c:v>
                </c:pt>
                <c:pt idx="9">
                  <c:v>785</c:v>
                </c:pt>
                <c:pt idx="10">
                  <c:v>564</c:v>
                </c:pt>
                <c:pt idx="11">
                  <c:v>704</c:v>
                </c:pt>
                <c:pt idx="12">
                  <c:v>639</c:v>
                </c:pt>
                <c:pt idx="13">
                  <c:v>443</c:v>
                </c:pt>
                <c:pt idx="14">
                  <c:v>474</c:v>
                </c:pt>
                <c:pt idx="15">
                  <c:v>380</c:v>
                </c:pt>
                <c:pt idx="16">
                  <c:v>395</c:v>
                </c:pt>
                <c:pt idx="17">
                  <c:v>208</c:v>
                </c:pt>
                <c:pt idx="18">
                  <c:v>338</c:v>
                </c:pt>
                <c:pt idx="19">
                  <c:v>302</c:v>
                </c:pt>
                <c:pt idx="20">
                  <c:v>319</c:v>
                </c:pt>
                <c:pt idx="21">
                  <c:v>401</c:v>
                </c:pt>
                <c:pt idx="22">
                  <c:v>583</c:v>
                </c:pt>
                <c:pt idx="23">
                  <c:v>433</c:v>
                </c:pt>
                <c:pt idx="24">
                  <c:v>134</c:v>
                </c:pt>
                <c:pt idx="25">
                  <c:v>245</c:v>
                </c:pt>
                <c:pt idx="26">
                  <c:v>291</c:v>
                </c:pt>
                <c:pt idx="27">
                  <c:v>283</c:v>
                </c:pt>
                <c:pt idx="28">
                  <c:v>366</c:v>
                </c:pt>
                <c:pt idx="29">
                  <c:v>158</c:v>
                </c:pt>
                <c:pt idx="30">
                  <c:v>235</c:v>
                </c:pt>
                <c:pt idx="31">
                  <c:v>116</c:v>
                </c:pt>
                <c:pt idx="32">
                  <c:v>468</c:v>
                </c:pt>
                <c:pt idx="33">
                  <c:v>551</c:v>
                </c:pt>
                <c:pt idx="34">
                  <c:v>408</c:v>
                </c:pt>
                <c:pt idx="35">
                  <c:v>518</c:v>
                </c:pt>
                <c:pt idx="36">
                  <c:v>338</c:v>
                </c:pt>
                <c:pt idx="37">
                  <c:v>1150</c:v>
                </c:pt>
                <c:pt idx="38">
                  <c:v>430</c:v>
                </c:pt>
                <c:pt idx="39">
                  <c:v>431</c:v>
                </c:pt>
                <c:pt idx="40">
                  <c:v>503</c:v>
                </c:pt>
                <c:pt idx="41">
                  <c:v>326</c:v>
                </c:pt>
                <c:pt idx="42">
                  <c:v>331</c:v>
                </c:pt>
                <c:pt idx="43">
                  <c:v>216</c:v>
                </c:pt>
                <c:pt idx="44">
                  <c:v>133</c:v>
                </c:pt>
                <c:pt idx="45">
                  <c:v>278</c:v>
                </c:pt>
                <c:pt idx="46">
                  <c:v>398</c:v>
                </c:pt>
                <c:pt idx="47">
                  <c:v>295</c:v>
                </c:pt>
                <c:pt idx="48">
                  <c:v>225</c:v>
                </c:pt>
                <c:pt idx="49">
                  <c:v>244</c:v>
                </c:pt>
                <c:pt idx="50">
                  <c:v>234</c:v>
                </c:pt>
                <c:pt idx="51">
                  <c:v>265</c:v>
                </c:pt>
                <c:pt idx="52">
                  <c:v>215</c:v>
                </c:pt>
                <c:pt idx="53">
                  <c:v>184</c:v>
                </c:pt>
                <c:pt idx="54">
                  <c:v>150</c:v>
                </c:pt>
                <c:pt idx="55">
                  <c:v>104</c:v>
                </c:pt>
                <c:pt idx="56">
                  <c:v>82</c:v>
                </c:pt>
                <c:pt idx="57">
                  <c:v>127</c:v>
                </c:pt>
                <c:pt idx="58">
                  <c:v>132</c:v>
                </c:pt>
                <c:pt idx="59">
                  <c:v>66</c:v>
                </c:pt>
                <c:pt idx="60">
                  <c:v>98</c:v>
                </c:pt>
                <c:pt idx="61">
                  <c:v>90</c:v>
                </c:pt>
                <c:pt idx="62">
                  <c:v>185</c:v>
                </c:pt>
                <c:pt idx="63">
                  <c:v>811</c:v>
                </c:pt>
                <c:pt idx="64">
                  <c:v>335</c:v>
                </c:pt>
                <c:pt idx="65">
                  <c:v>218</c:v>
                </c:pt>
                <c:pt idx="66">
                  <c:v>271</c:v>
                </c:pt>
                <c:pt idx="67">
                  <c:v>197</c:v>
                </c:pt>
                <c:pt idx="68">
                  <c:v>319</c:v>
                </c:pt>
                <c:pt idx="69">
                  <c:v>217</c:v>
                </c:pt>
                <c:pt idx="70">
                  <c:v>435</c:v>
                </c:pt>
                <c:pt idx="71">
                  <c:v>281</c:v>
                </c:pt>
                <c:pt idx="72">
                  <c:v>291</c:v>
                </c:pt>
                <c:pt idx="73">
                  <c:v>138</c:v>
                </c:pt>
                <c:pt idx="74">
                  <c:v>113</c:v>
                </c:pt>
                <c:pt idx="75">
                  <c:v>172</c:v>
                </c:pt>
                <c:pt idx="76">
                  <c:v>365</c:v>
                </c:pt>
                <c:pt idx="77">
                  <c:v>233</c:v>
                </c:pt>
                <c:pt idx="78">
                  <c:v>343</c:v>
                </c:pt>
                <c:pt idx="79">
                  <c:v>212</c:v>
                </c:pt>
                <c:pt idx="80">
                  <c:v>917</c:v>
                </c:pt>
                <c:pt idx="81">
                  <c:v>625</c:v>
                </c:pt>
                <c:pt idx="82">
                  <c:v>290</c:v>
                </c:pt>
                <c:pt idx="83">
                  <c:v>534</c:v>
                </c:pt>
                <c:pt idx="84">
                  <c:v>258</c:v>
                </c:pt>
                <c:pt idx="85">
                  <c:v>409</c:v>
                </c:pt>
                <c:pt idx="86">
                  <c:v>286</c:v>
                </c:pt>
                <c:pt idx="87">
                  <c:v>657</c:v>
                </c:pt>
                <c:pt idx="88">
                  <c:v>508</c:v>
                </c:pt>
                <c:pt idx="89">
                  <c:v>1808</c:v>
                </c:pt>
                <c:pt idx="90">
                  <c:v>738</c:v>
                </c:pt>
                <c:pt idx="91">
                  <c:v>850</c:v>
                </c:pt>
                <c:pt idx="92">
                  <c:v>449</c:v>
                </c:pt>
                <c:pt idx="93">
                  <c:v>910</c:v>
                </c:pt>
                <c:pt idx="94">
                  <c:v>379</c:v>
                </c:pt>
                <c:pt idx="95">
                  <c:v>788</c:v>
                </c:pt>
                <c:pt idx="96">
                  <c:v>634</c:v>
                </c:pt>
                <c:pt idx="97">
                  <c:v>1121</c:v>
                </c:pt>
                <c:pt idx="98">
                  <c:v>741</c:v>
                </c:pt>
                <c:pt idx="99">
                  <c:v>1193</c:v>
                </c:pt>
                <c:pt idx="100">
                  <c:v>1677</c:v>
                </c:pt>
                <c:pt idx="101">
                  <c:v>1943</c:v>
                </c:pt>
                <c:pt idx="102">
                  <c:v>1054</c:v>
                </c:pt>
                <c:pt idx="103">
                  <c:v>4443</c:v>
                </c:pt>
                <c:pt idx="104">
                  <c:v>6578</c:v>
                </c:pt>
                <c:pt idx="105">
                  <c:v>8402</c:v>
                </c:pt>
                <c:pt idx="106">
                  <c:v>7341</c:v>
                </c:pt>
                <c:pt idx="107">
                  <c:v>6604</c:v>
                </c:pt>
                <c:pt idx="108">
                  <c:v>5026</c:v>
                </c:pt>
                <c:pt idx="109">
                  <c:v>4935</c:v>
                </c:pt>
                <c:pt idx="110">
                  <c:v>4434</c:v>
                </c:pt>
                <c:pt idx="111">
                  <c:v>4165</c:v>
                </c:pt>
                <c:pt idx="112">
                  <c:v>3201</c:v>
                </c:pt>
                <c:pt idx="113">
                  <c:v>2753</c:v>
                </c:pt>
                <c:pt idx="114">
                  <c:v>3324</c:v>
                </c:pt>
                <c:pt idx="115">
                  <c:v>2477</c:v>
                </c:pt>
                <c:pt idx="116">
                  <c:v>1370</c:v>
                </c:pt>
                <c:pt idx="117">
                  <c:v>773</c:v>
                </c:pt>
                <c:pt idx="118">
                  <c:v>368</c:v>
                </c:pt>
                <c:pt idx="119">
                  <c:v>703</c:v>
                </c:pt>
                <c:pt idx="120">
                  <c:v>436</c:v>
                </c:pt>
                <c:pt idx="121">
                  <c:v>436</c:v>
                </c:pt>
                <c:pt idx="122">
                  <c:v>480</c:v>
                </c:pt>
                <c:pt idx="123">
                  <c:v>966</c:v>
                </c:pt>
                <c:pt idx="124">
                  <c:v>585</c:v>
                </c:pt>
                <c:pt idx="125">
                  <c:v>773</c:v>
                </c:pt>
                <c:pt idx="126">
                  <c:v>530</c:v>
                </c:pt>
                <c:pt idx="127">
                  <c:v>704</c:v>
                </c:pt>
                <c:pt idx="128">
                  <c:v>565</c:v>
                </c:pt>
                <c:pt idx="129">
                  <c:v>542</c:v>
                </c:pt>
                <c:pt idx="130">
                  <c:v>354</c:v>
                </c:pt>
                <c:pt idx="131">
                  <c:v>577</c:v>
                </c:pt>
                <c:pt idx="132">
                  <c:v>763</c:v>
                </c:pt>
                <c:pt idx="133">
                  <c:v>539</c:v>
                </c:pt>
                <c:pt idx="134">
                  <c:v>516</c:v>
                </c:pt>
                <c:pt idx="135">
                  <c:v>687</c:v>
                </c:pt>
                <c:pt idx="136">
                  <c:v>559</c:v>
                </c:pt>
                <c:pt idx="137">
                  <c:v>651</c:v>
                </c:pt>
                <c:pt idx="138">
                  <c:v>456</c:v>
                </c:pt>
                <c:pt idx="139">
                  <c:v>530</c:v>
                </c:pt>
                <c:pt idx="140">
                  <c:v>498</c:v>
                </c:pt>
                <c:pt idx="141">
                  <c:v>649</c:v>
                </c:pt>
                <c:pt idx="142">
                  <c:v>568</c:v>
                </c:pt>
                <c:pt idx="143">
                  <c:v>499</c:v>
                </c:pt>
                <c:pt idx="144">
                  <c:v>210</c:v>
                </c:pt>
                <c:pt idx="145">
                  <c:v>220</c:v>
                </c:pt>
                <c:pt idx="146">
                  <c:v>205</c:v>
                </c:pt>
                <c:pt idx="147">
                  <c:v>493</c:v>
                </c:pt>
                <c:pt idx="148">
                  <c:v>2980</c:v>
                </c:pt>
                <c:pt idx="149">
                  <c:v>3216</c:v>
                </c:pt>
                <c:pt idx="150">
                  <c:v>2863</c:v>
                </c:pt>
                <c:pt idx="151">
                  <c:v>2252</c:v>
                </c:pt>
              </c:numCache>
            </c:numRef>
          </c:val>
          <c:smooth val="0"/>
          <c:extLst>
            <c:ext xmlns:c16="http://schemas.microsoft.com/office/drawing/2014/chart" uri="{C3380CC4-5D6E-409C-BE32-E72D297353CC}">
              <c16:uniqueId val="{00000000-21A0-4AAD-BC0D-9A3ADE693A36}"/>
            </c:ext>
          </c:extLst>
        </c:ser>
        <c:dLbls>
          <c:showLegendKey val="0"/>
          <c:showVal val="0"/>
          <c:showCatName val="0"/>
          <c:showSerName val="0"/>
          <c:showPercent val="0"/>
          <c:showBubbleSize val="0"/>
        </c:dLbls>
        <c:smooth val="0"/>
        <c:axId val="306020040"/>
        <c:axId val="306019384"/>
      </c:lineChart>
      <c:dateAx>
        <c:axId val="30602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19384"/>
        <c:crosses val="autoZero"/>
        <c:auto val="1"/>
        <c:lblOffset val="100"/>
        <c:baseTimeUnit val="days"/>
      </c:dateAx>
      <c:valAx>
        <c:axId val="30601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02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115</c:v>
                </c:pt>
                <c:pt idx="1">
                  <c:v>0</c:v>
                </c:pt>
                <c:pt idx="2">
                  <c:v>0</c:v>
                </c:pt>
                <c:pt idx="3">
                  <c:v>0</c:v>
                </c:pt>
                <c:pt idx="4">
                  <c:v>0</c:v>
                </c:pt>
                <c:pt idx="5">
                  <c:v>0</c:v>
                </c:pt>
                <c:pt idx="6">
                  <c:v>0</c:v>
                </c:pt>
                <c:pt idx="7">
                  <c:v>0</c:v>
                </c:pt>
                <c:pt idx="8">
                  <c:v>0</c:v>
                </c:pt>
                <c:pt idx="9">
                  <c:v>222</c:v>
                </c:pt>
                <c:pt idx="10">
                  <c:v>424</c:v>
                </c:pt>
                <c:pt idx="11">
                  <c:v>0</c:v>
                </c:pt>
                <c:pt idx="12">
                  <c:v>652</c:v>
                </c:pt>
                <c:pt idx="13">
                  <c:v>0</c:v>
                </c:pt>
                <c:pt idx="14">
                  <c:v>413</c:v>
                </c:pt>
                <c:pt idx="15">
                  <c:v>0</c:v>
                </c:pt>
                <c:pt idx="16">
                  <c:v>402</c:v>
                </c:pt>
                <c:pt idx="17">
                  <c:v>0</c:v>
                </c:pt>
                <c:pt idx="18">
                  <c:v>276</c:v>
                </c:pt>
                <c:pt idx="19">
                  <c:v>0</c:v>
                </c:pt>
                <c:pt idx="20">
                  <c:v>310</c:v>
                </c:pt>
                <c:pt idx="21">
                  <c:v>0</c:v>
                </c:pt>
                <c:pt idx="22">
                  <c:v>417</c:v>
                </c:pt>
                <c:pt idx="23">
                  <c:v>297</c:v>
                </c:pt>
                <c:pt idx="24">
                  <c:v>197</c:v>
                </c:pt>
                <c:pt idx="25">
                  <c:v>0</c:v>
                </c:pt>
                <c:pt idx="26">
                  <c:v>281</c:v>
                </c:pt>
                <c:pt idx="27">
                  <c:v>0</c:v>
                </c:pt>
                <c:pt idx="28">
                  <c:v>419</c:v>
                </c:pt>
                <c:pt idx="29">
                  <c:v>0</c:v>
                </c:pt>
                <c:pt idx="30">
                  <c:v>177</c:v>
                </c:pt>
                <c:pt idx="31">
                  <c:v>82</c:v>
                </c:pt>
                <c:pt idx="32">
                  <c:v>0</c:v>
                </c:pt>
                <c:pt idx="33">
                  <c:v>591</c:v>
                </c:pt>
                <c:pt idx="34">
                  <c:v>0</c:v>
                </c:pt>
                <c:pt idx="35">
                  <c:v>508</c:v>
                </c:pt>
                <c:pt idx="36">
                  <c:v>0</c:v>
                </c:pt>
                <c:pt idx="37">
                  <c:v>510</c:v>
                </c:pt>
                <c:pt idx="38">
                  <c:v>1048</c:v>
                </c:pt>
                <c:pt idx="39">
                  <c:v>0</c:v>
                </c:pt>
                <c:pt idx="40">
                  <c:v>626</c:v>
                </c:pt>
                <c:pt idx="41">
                  <c:v>0</c:v>
                </c:pt>
                <c:pt idx="42">
                  <c:v>368</c:v>
                </c:pt>
                <c:pt idx="43">
                  <c:v>0</c:v>
                </c:pt>
                <c:pt idx="44">
                  <c:v>158</c:v>
                </c:pt>
                <c:pt idx="45">
                  <c:v>0</c:v>
                </c:pt>
                <c:pt idx="46">
                  <c:v>354</c:v>
                </c:pt>
                <c:pt idx="47">
                  <c:v>0</c:v>
                </c:pt>
                <c:pt idx="48">
                  <c:v>230</c:v>
                </c:pt>
                <c:pt idx="49">
                  <c:v>0</c:v>
                </c:pt>
                <c:pt idx="50">
                  <c:v>265</c:v>
                </c:pt>
                <c:pt idx="51">
                  <c:v>0</c:v>
                </c:pt>
                <c:pt idx="52">
                  <c:v>236</c:v>
                </c:pt>
                <c:pt idx="53">
                  <c:v>0</c:v>
                </c:pt>
                <c:pt idx="54">
                  <c:v>136</c:v>
                </c:pt>
                <c:pt idx="55">
                  <c:v>0</c:v>
                </c:pt>
                <c:pt idx="56">
                  <c:v>11</c:v>
                </c:pt>
                <c:pt idx="57">
                  <c:v>0</c:v>
                </c:pt>
                <c:pt idx="58">
                  <c:v>133</c:v>
                </c:pt>
                <c:pt idx="59">
                  <c:v>0</c:v>
                </c:pt>
                <c:pt idx="60">
                  <c:v>0</c:v>
                </c:pt>
                <c:pt idx="61">
                  <c:v>0</c:v>
                </c:pt>
                <c:pt idx="62">
                  <c:v>0</c:v>
                </c:pt>
                <c:pt idx="63">
                  <c:v>320</c:v>
                </c:pt>
                <c:pt idx="64">
                  <c:v>260</c:v>
                </c:pt>
                <c:pt idx="65">
                  <c:v>0</c:v>
                </c:pt>
                <c:pt idx="66">
                  <c:v>270</c:v>
                </c:pt>
                <c:pt idx="67">
                  <c:v>0</c:v>
                </c:pt>
                <c:pt idx="68">
                  <c:v>297</c:v>
                </c:pt>
                <c:pt idx="69">
                  <c:v>0</c:v>
                </c:pt>
                <c:pt idx="70">
                  <c:v>296</c:v>
                </c:pt>
                <c:pt idx="71">
                  <c:v>0</c:v>
                </c:pt>
                <c:pt idx="72">
                  <c:v>262</c:v>
                </c:pt>
                <c:pt idx="73">
                  <c:v>0</c:v>
                </c:pt>
                <c:pt idx="74">
                  <c:v>34</c:v>
                </c:pt>
                <c:pt idx="75">
                  <c:v>0</c:v>
                </c:pt>
                <c:pt idx="76">
                  <c:v>280</c:v>
                </c:pt>
                <c:pt idx="77">
                  <c:v>0</c:v>
                </c:pt>
                <c:pt idx="78">
                  <c:v>302</c:v>
                </c:pt>
                <c:pt idx="79">
                  <c:v>0</c:v>
                </c:pt>
                <c:pt idx="80">
                  <c:v>305</c:v>
                </c:pt>
                <c:pt idx="81">
                  <c:v>1025</c:v>
                </c:pt>
                <c:pt idx="82">
                  <c:v>0</c:v>
                </c:pt>
                <c:pt idx="83">
                  <c:v>387</c:v>
                </c:pt>
                <c:pt idx="84">
                  <c:v>0</c:v>
                </c:pt>
                <c:pt idx="85">
                  <c:v>357</c:v>
                </c:pt>
                <c:pt idx="86">
                  <c:v>0</c:v>
                </c:pt>
                <c:pt idx="87">
                  <c:v>512</c:v>
                </c:pt>
                <c:pt idx="88">
                  <c:v>0</c:v>
                </c:pt>
                <c:pt idx="89">
                  <c:v>956</c:v>
                </c:pt>
                <c:pt idx="90">
                  <c:v>0</c:v>
                </c:pt>
                <c:pt idx="91">
                  <c:v>500</c:v>
                </c:pt>
                <c:pt idx="92">
                  <c:v>0</c:v>
                </c:pt>
                <c:pt idx="93">
                  <c:v>223</c:v>
                </c:pt>
                <c:pt idx="94">
                  <c:v>0</c:v>
                </c:pt>
                <c:pt idx="95">
                  <c:v>549</c:v>
                </c:pt>
                <c:pt idx="96">
                  <c:v>0</c:v>
                </c:pt>
                <c:pt idx="97">
                  <c:v>649</c:v>
                </c:pt>
                <c:pt idx="98">
                  <c:v>0</c:v>
                </c:pt>
                <c:pt idx="99">
                  <c:v>2413</c:v>
                </c:pt>
                <c:pt idx="100">
                  <c:v>62</c:v>
                </c:pt>
                <c:pt idx="101">
                  <c:v>618</c:v>
                </c:pt>
                <c:pt idx="102">
                  <c:v>0</c:v>
                </c:pt>
                <c:pt idx="103">
                  <c:v>4604</c:v>
                </c:pt>
                <c:pt idx="104">
                  <c:v>0</c:v>
                </c:pt>
                <c:pt idx="105">
                  <c:v>1668</c:v>
                </c:pt>
                <c:pt idx="106">
                  <c:v>0</c:v>
                </c:pt>
                <c:pt idx="107">
                  <c:v>336</c:v>
                </c:pt>
                <c:pt idx="108">
                  <c:v>0</c:v>
                </c:pt>
                <c:pt idx="109">
                  <c:v>513</c:v>
                </c:pt>
                <c:pt idx="110">
                  <c:v>0</c:v>
                </c:pt>
                <c:pt idx="111">
                  <c:v>243</c:v>
                </c:pt>
                <c:pt idx="112">
                  <c:v>0</c:v>
                </c:pt>
                <c:pt idx="113">
                  <c:v>302</c:v>
                </c:pt>
                <c:pt idx="114">
                  <c:v>295</c:v>
                </c:pt>
                <c:pt idx="115">
                  <c:v>242</c:v>
                </c:pt>
                <c:pt idx="116">
                  <c:v>0</c:v>
                </c:pt>
                <c:pt idx="117">
                  <c:v>427</c:v>
                </c:pt>
                <c:pt idx="118">
                  <c:v>14</c:v>
                </c:pt>
                <c:pt idx="119">
                  <c:v>475</c:v>
                </c:pt>
                <c:pt idx="120">
                  <c:v>27</c:v>
                </c:pt>
                <c:pt idx="121">
                  <c:v>0</c:v>
                </c:pt>
                <c:pt idx="122">
                  <c:v>0</c:v>
                </c:pt>
                <c:pt idx="123">
                  <c:v>477</c:v>
                </c:pt>
                <c:pt idx="124">
                  <c:v>11</c:v>
                </c:pt>
                <c:pt idx="125">
                  <c:v>75</c:v>
                </c:pt>
                <c:pt idx="126">
                  <c:v>5</c:v>
                </c:pt>
                <c:pt idx="127">
                  <c:v>243</c:v>
                </c:pt>
                <c:pt idx="128">
                  <c:v>222</c:v>
                </c:pt>
                <c:pt idx="129">
                  <c:v>78</c:v>
                </c:pt>
                <c:pt idx="130">
                  <c:v>0</c:v>
                </c:pt>
                <c:pt idx="131">
                  <c:v>199</c:v>
                </c:pt>
                <c:pt idx="132">
                  <c:v>209</c:v>
                </c:pt>
                <c:pt idx="133">
                  <c:v>32</c:v>
                </c:pt>
                <c:pt idx="134">
                  <c:v>0</c:v>
                </c:pt>
                <c:pt idx="135">
                  <c:v>168</c:v>
                </c:pt>
                <c:pt idx="136">
                  <c:v>0</c:v>
                </c:pt>
                <c:pt idx="137">
                  <c:v>139</c:v>
                </c:pt>
                <c:pt idx="138">
                  <c:v>0</c:v>
                </c:pt>
                <c:pt idx="139">
                  <c:v>267</c:v>
                </c:pt>
                <c:pt idx="140">
                  <c:v>154</c:v>
                </c:pt>
                <c:pt idx="141">
                  <c:v>126</c:v>
                </c:pt>
                <c:pt idx="142">
                  <c:v>174</c:v>
                </c:pt>
                <c:pt idx="143">
                  <c:v>203</c:v>
                </c:pt>
                <c:pt idx="144">
                  <c:v>17</c:v>
                </c:pt>
                <c:pt idx="145">
                  <c:v>0</c:v>
                </c:pt>
                <c:pt idx="146">
                  <c:v>0</c:v>
                </c:pt>
                <c:pt idx="147">
                  <c:v>168</c:v>
                </c:pt>
                <c:pt idx="148">
                  <c:v>422</c:v>
                </c:pt>
                <c:pt idx="149">
                  <c:v>168</c:v>
                </c:pt>
                <c:pt idx="150">
                  <c:v>14</c:v>
                </c:pt>
                <c:pt idx="151">
                  <c:v>0</c:v>
                </c:pt>
              </c:numCache>
            </c:numRef>
          </c:val>
          <c:smooth val="0"/>
          <c:extLst>
            <c:ext xmlns:c16="http://schemas.microsoft.com/office/drawing/2014/chart" uri="{C3380CC4-5D6E-409C-BE32-E72D297353CC}">
              <c16:uniqueId val="{00000000-A12C-457B-852F-25E89400B559}"/>
            </c:ext>
          </c:extLst>
        </c:ser>
        <c:dLbls>
          <c:showLegendKey val="0"/>
          <c:showVal val="0"/>
          <c:showCatName val="0"/>
          <c:showSerName val="0"/>
          <c:showPercent val="0"/>
          <c:showBubbleSize val="0"/>
        </c:dLbls>
        <c:smooth val="0"/>
        <c:axId val="309778000"/>
        <c:axId val="309773736"/>
      </c:lineChart>
      <c:dateAx>
        <c:axId val="30977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3736"/>
        <c:crosses val="autoZero"/>
        <c:auto val="1"/>
        <c:lblOffset val="100"/>
        <c:baseTimeUnit val="days"/>
      </c:dateAx>
      <c:valAx>
        <c:axId val="30977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57144</c:v>
                </c:pt>
              </c:numCache>
            </c:numRef>
          </c:val>
          <c:extLst>
            <c:ext xmlns:c16="http://schemas.microsoft.com/office/drawing/2014/chart" uri="{C3380CC4-5D6E-409C-BE32-E72D297353CC}">
              <c16:uniqueId val="{00000000-C31B-4CA7-B708-B44B50171D7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2358</c:v>
                </c:pt>
              </c:numCache>
            </c:numRef>
          </c:val>
          <c:extLst>
            <c:ext xmlns:c16="http://schemas.microsoft.com/office/drawing/2014/chart" uri="{C3380CC4-5D6E-409C-BE32-E72D297353CC}">
              <c16:uniqueId val="{00000001-C31B-4CA7-B708-B44B50171D7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181</c:v>
                </c:pt>
              </c:numCache>
            </c:numRef>
          </c:val>
          <c:extLst>
            <c:ext xmlns:c16="http://schemas.microsoft.com/office/drawing/2014/chart" uri="{C3380CC4-5D6E-409C-BE32-E72D297353CC}">
              <c16:uniqueId val="{00000002-C31B-4CA7-B708-B44B50171D7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158</c:v>
                </c:pt>
              </c:numCache>
            </c:numRef>
          </c:val>
          <c:extLst>
            <c:ext xmlns:c16="http://schemas.microsoft.com/office/drawing/2014/chart" uri="{C3380CC4-5D6E-409C-BE32-E72D297353CC}">
              <c16:uniqueId val="{00000003-C31B-4CA7-B708-B44B50171D7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49</c:v>
                </c:pt>
              </c:numCache>
            </c:numRef>
          </c:val>
          <c:extLst>
            <c:ext xmlns:c16="http://schemas.microsoft.com/office/drawing/2014/chart" uri="{C3380CC4-5D6E-409C-BE32-E72D297353CC}">
              <c16:uniqueId val="{00000004-C31B-4CA7-B708-B44B50171D7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67</c:v>
                </c:pt>
              </c:numCache>
            </c:numRef>
          </c:val>
          <c:extLst>
            <c:ext xmlns:c16="http://schemas.microsoft.com/office/drawing/2014/chart" uri="{C3380CC4-5D6E-409C-BE32-E72D297353CC}">
              <c16:uniqueId val="{00000005-C31B-4CA7-B708-B44B50171D7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733</c:v>
                </c:pt>
              </c:numCache>
            </c:numRef>
          </c:val>
          <c:extLst>
            <c:ext xmlns:c16="http://schemas.microsoft.com/office/drawing/2014/chart" uri="{C3380CC4-5D6E-409C-BE32-E72D297353CC}">
              <c16:uniqueId val="{00000006-C31B-4CA7-B708-B44B50171D7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6865</c:v>
                </c:pt>
              </c:numCache>
            </c:numRef>
          </c:val>
          <c:extLst>
            <c:ext xmlns:c16="http://schemas.microsoft.com/office/drawing/2014/chart" uri="{C3380CC4-5D6E-409C-BE32-E72D297353CC}">
              <c16:uniqueId val="{00000007-C31B-4CA7-B708-B44B50171D7D}"/>
            </c:ext>
          </c:extLst>
        </c:ser>
        <c:dLbls>
          <c:showLegendKey val="0"/>
          <c:showVal val="0"/>
          <c:showCatName val="0"/>
          <c:showSerName val="0"/>
          <c:showPercent val="0"/>
          <c:showBubbleSize val="0"/>
        </c:dLbls>
        <c:gapWidth val="150"/>
        <c:overlap val="100"/>
        <c:axId val="309776360"/>
        <c:axId val="309774064"/>
      </c:barChart>
      <c:catAx>
        <c:axId val="30977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4064"/>
        <c:crosses val="autoZero"/>
        <c:auto val="1"/>
        <c:lblAlgn val="ctr"/>
        <c:lblOffset val="100"/>
        <c:noMultiLvlLbl val="0"/>
      </c:catAx>
      <c:valAx>
        <c:axId val="309774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7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0.91224656503262902</c:v>
                </c:pt>
                <c:pt idx="1">
                  <c:v>0.16168929110105601</c:v>
                </c:pt>
                <c:pt idx="2">
                  <c:v>0.34505453978070599</c:v>
                </c:pt>
                <c:pt idx="3">
                  <c:v>0.444250273053518</c:v>
                </c:pt>
                <c:pt idx="4">
                  <c:v>0.18107036979247901</c:v>
                </c:pt>
                <c:pt idx="5">
                  <c:v>0.21514388248668201</c:v>
                </c:pt>
                <c:pt idx="6">
                  <c:v>0.24353253237634601</c:v>
                </c:pt>
              </c:numCache>
            </c:numRef>
          </c:val>
          <c:extLst>
            <c:ext xmlns:c16="http://schemas.microsoft.com/office/drawing/2014/chart" uri="{C3380CC4-5D6E-409C-BE32-E72D297353CC}">
              <c16:uniqueId val="{00000000-B76E-46AA-93D3-12E6783E42E0}"/>
            </c:ext>
          </c:extLst>
        </c:ser>
        <c:dLbls>
          <c:showLegendKey val="0"/>
          <c:showVal val="0"/>
          <c:showCatName val="0"/>
          <c:showSerName val="0"/>
          <c:showPercent val="0"/>
          <c:showBubbleSize val="0"/>
        </c:dLbls>
        <c:gapWidth val="219"/>
        <c:overlap val="-27"/>
        <c:axId val="309056152"/>
        <c:axId val="309056480"/>
      </c:barChart>
      <c:catAx>
        <c:axId val="30905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56480"/>
        <c:crosses val="autoZero"/>
        <c:auto val="1"/>
        <c:lblAlgn val="ctr"/>
        <c:lblOffset val="100"/>
        <c:noMultiLvlLbl val="0"/>
      </c:catAx>
      <c:valAx>
        <c:axId val="30905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05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52</c:v>
                </c:pt>
                <c:pt idx="1">
                  <c:v>2215</c:v>
                </c:pt>
                <c:pt idx="2">
                  <c:v>5353</c:v>
                </c:pt>
                <c:pt idx="3">
                  <c:v>4266</c:v>
                </c:pt>
                <c:pt idx="4">
                  <c:v>1215</c:v>
                </c:pt>
                <c:pt idx="5">
                  <c:v>332</c:v>
                </c:pt>
                <c:pt idx="6">
                  <c:v>185</c:v>
                </c:pt>
              </c:numCache>
            </c:numRef>
          </c:val>
          <c:extLst>
            <c:ext xmlns:c16="http://schemas.microsoft.com/office/drawing/2014/chart" uri="{C3380CC4-5D6E-409C-BE32-E72D297353CC}">
              <c16:uniqueId val="{00000000-B9C8-4557-8D89-388CDAC8483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209</c:v>
                </c:pt>
                <c:pt idx="1">
                  <c:v>14035</c:v>
                </c:pt>
                <c:pt idx="2">
                  <c:v>52499</c:v>
                </c:pt>
                <c:pt idx="3">
                  <c:v>60590</c:v>
                </c:pt>
                <c:pt idx="4">
                  <c:v>17641</c:v>
                </c:pt>
                <c:pt idx="5">
                  <c:v>5251</c:v>
                </c:pt>
                <c:pt idx="6">
                  <c:v>1279</c:v>
                </c:pt>
              </c:numCache>
            </c:numRef>
          </c:val>
          <c:extLst>
            <c:ext xmlns:c16="http://schemas.microsoft.com/office/drawing/2014/chart" uri="{C3380CC4-5D6E-409C-BE32-E72D297353CC}">
              <c16:uniqueId val="{00000001-B9C8-4557-8D89-388CDAC8483C}"/>
            </c:ext>
          </c:extLst>
        </c:ser>
        <c:dLbls>
          <c:showLegendKey val="0"/>
          <c:showVal val="0"/>
          <c:showCatName val="0"/>
          <c:showSerName val="0"/>
          <c:showPercent val="0"/>
          <c:showBubbleSize val="0"/>
        </c:dLbls>
        <c:gapWidth val="219"/>
        <c:overlap val="-27"/>
        <c:axId val="317055184"/>
        <c:axId val="317059120"/>
      </c:barChart>
      <c:catAx>
        <c:axId val="31705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59120"/>
        <c:crosses val="autoZero"/>
        <c:auto val="1"/>
        <c:lblAlgn val="ctr"/>
        <c:lblOffset val="100"/>
        <c:noMultiLvlLbl val="0"/>
      </c:catAx>
      <c:valAx>
        <c:axId val="31705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5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0.105260438864995</c:v>
                </c:pt>
                <c:pt idx="1">
                  <c:v>0</c:v>
                </c:pt>
                <c:pt idx="2">
                  <c:v>0</c:v>
                </c:pt>
                <c:pt idx="3">
                  <c:v>0</c:v>
                </c:pt>
                <c:pt idx="4">
                  <c:v>0</c:v>
                </c:pt>
                <c:pt idx="5">
                  <c:v>0</c:v>
                </c:pt>
                <c:pt idx="6">
                  <c:v>0</c:v>
                </c:pt>
                <c:pt idx="7">
                  <c:v>0</c:v>
                </c:pt>
                <c:pt idx="8">
                  <c:v>0</c:v>
                </c:pt>
                <c:pt idx="9">
                  <c:v>0.25192811994613501</c:v>
                </c:pt>
                <c:pt idx="10">
                  <c:v>0.38390930464749301</c:v>
                </c:pt>
                <c:pt idx="11">
                  <c:v>0</c:v>
                </c:pt>
                <c:pt idx="12">
                  <c:v>0.66059298844284198</c:v>
                </c:pt>
                <c:pt idx="13">
                  <c:v>0</c:v>
                </c:pt>
                <c:pt idx="14">
                  <c:v>0.40087252511083499</c:v>
                </c:pt>
                <c:pt idx="15">
                  <c:v>0</c:v>
                </c:pt>
                <c:pt idx="16">
                  <c:v>0.32413243125048202</c:v>
                </c:pt>
                <c:pt idx="17">
                  <c:v>0</c:v>
                </c:pt>
                <c:pt idx="18">
                  <c:v>0.22628215842322499</c:v>
                </c:pt>
                <c:pt idx="19">
                  <c:v>0</c:v>
                </c:pt>
                <c:pt idx="20">
                  <c:v>0.25378753806813098</c:v>
                </c:pt>
                <c:pt idx="21">
                  <c:v>0</c:v>
                </c:pt>
                <c:pt idx="22">
                  <c:v>0.36154404351371999</c:v>
                </c:pt>
                <c:pt idx="23">
                  <c:v>0.22535536808043499</c:v>
                </c:pt>
                <c:pt idx="24">
                  <c:v>0.13094130106871199</c:v>
                </c:pt>
                <c:pt idx="25">
                  <c:v>0</c:v>
                </c:pt>
                <c:pt idx="26">
                  <c:v>0.224530250639911</c:v>
                </c:pt>
                <c:pt idx="27">
                  <c:v>0</c:v>
                </c:pt>
                <c:pt idx="28">
                  <c:v>0.28211819470002503</c:v>
                </c:pt>
                <c:pt idx="29">
                  <c:v>0</c:v>
                </c:pt>
                <c:pt idx="30">
                  <c:v>0.117280627547489</c:v>
                </c:pt>
                <c:pt idx="31">
                  <c:v>8.8423561675434303E-2</c:v>
                </c:pt>
                <c:pt idx="32">
                  <c:v>0</c:v>
                </c:pt>
                <c:pt idx="33">
                  <c:v>0.50209419389545695</c:v>
                </c:pt>
                <c:pt idx="34">
                  <c:v>0</c:v>
                </c:pt>
                <c:pt idx="35">
                  <c:v>0.41220220950625303</c:v>
                </c:pt>
                <c:pt idx="36">
                  <c:v>0</c:v>
                </c:pt>
                <c:pt idx="37">
                  <c:v>0.376120204947132</c:v>
                </c:pt>
                <c:pt idx="38">
                  <c:v>0.68236031438456501</c:v>
                </c:pt>
                <c:pt idx="39">
                  <c:v>0</c:v>
                </c:pt>
                <c:pt idx="40">
                  <c:v>0.45445829338446803</c:v>
                </c:pt>
                <c:pt idx="41">
                  <c:v>0</c:v>
                </c:pt>
                <c:pt idx="42">
                  <c:v>0.28874593551766697</c:v>
                </c:pt>
                <c:pt idx="43">
                  <c:v>0</c:v>
                </c:pt>
                <c:pt idx="44">
                  <c:v>0.102163308047915</c:v>
                </c:pt>
                <c:pt idx="45">
                  <c:v>0</c:v>
                </c:pt>
                <c:pt idx="46">
                  <c:v>0.268667955762321</c:v>
                </c:pt>
                <c:pt idx="47">
                  <c:v>0</c:v>
                </c:pt>
                <c:pt idx="48">
                  <c:v>0.193253353232689</c:v>
                </c:pt>
                <c:pt idx="49">
                  <c:v>0</c:v>
                </c:pt>
                <c:pt idx="50">
                  <c:v>0.19888572994887599</c:v>
                </c:pt>
                <c:pt idx="51">
                  <c:v>0</c:v>
                </c:pt>
                <c:pt idx="52">
                  <c:v>0.162480406774477</c:v>
                </c:pt>
                <c:pt idx="53">
                  <c:v>0</c:v>
                </c:pt>
                <c:pt idx="54">
                  <c:v>8.7250587508518093E-2</c:v>
                </c:pt>
                <c:pt idx="55">
                  <c:v>0</c:v>
                </c:pt>
                <c:pt idx="56">
                  <c:v>1.1457816140243699E-2</c:v>
                </c:pt>
                <c:pt idx="57">
                  <c:v>0</c:v>
                </c:pt>
                <c:pt idx="58">
                  <c:v>8.5256373550164494E-2</c:v>
                </c:pt>
                <c:pt idx="59">
                  <c:v>0</c:v>
                </c:pt>
                <c:pt idx="60">
                  <c:v>0</c:v>
                </c:pt>
                <c:pt idx="61">
                  <c:v>0</c:v>
                </c:pt>
                <c:pt idx="62">
                  <c:v>0</c:v>
                </c:pt>
                <c:pt idx="63">
                  <c:v>0.25731276525451702</c:v>
                </c:pt>
                <c:pt idx="64">
                  <c:v>0.189922062083553</c:v>
                </c:pt>
                <c:pt idx="65">
                  <c:v>0</c:v>
                </c:pt>
                <c:pt idx="66">
                  <c:v>0.186638226555953</c:v>
                </c:pt>
                <c:pt idx="67">
                  <c:v>0</c:v>
                </c:pt>
                <c:pt idx="68">
                  <c:v>0.20684491707168501</c:v>
                </c:pt>
                <c:pt idx="69">
                  <c:v>0</c:v>
                </c:pt>
                <c:pt idx="70">
                  <c:v>0.20420458509052899</c:v>
                </c:pt>
                <c:pt idx="71">
                  <c:v>0</c:v>
                </c:pt>
                <c:pt idx="72">
                  <c:v>0.186351938947555</c:v>
                </c:pt>
                <c:pt idx="73">
                  <c:v>0</c:v>
                </c:pt>
                <c:pt idx="74">
                  <c:v>3.0406304240412501E-2</c:v>
                </c:pt>
                <c:pt idx="75">
                  <c:v>0</c:v>
                </c:pt>
                <c:pt idx="76">
                  <c:v>0.18675732310283</c:v>
                </c:pt>
                <c:pt idx="77">
                  <c:v>0</c:v>
                </c:pt>
                <c:pt idx="78">
                  <c:v>0.21631468093584599</c:v>
                </c:pt>
                <c:pt idx="79">
                  <c:v>0</c:v>
                </c:pt>
                <c:pt idx="80">
                  <c:v>0.20664943534779701</c:v>
                </c:pt>
                <c:pt idx="81">
                  <c:v>0.66764782051201099</c:v>
                </c:pt>
                <c:pt idx="82">
                  <c:v>0</c:v>
                </c:pt>
                <c:pt idx="83">
                  <c:v>0.24923179819165001</c:v>
                </c:pt>
                <c:pt idx="84">
                  <c:v>0</c:v>
                </c:pt>
                <c:pt idx="85">
                  <c:v>0.24265266634313001</c:v>
                </c:pt>
                <c:pt idx="86">
                  <c:v>0</c:v>
                </c:pt>
                <c:pt idx="87">
                  <c:v>0.35258488795985599</c:v>
                </c:pt>
                <c:pt idx="88">
                  <c:v>0</c:v>
                </c:pt>
                <c:pt idx="89">
                  <c:v>0.67510628128694705</c:v>
                </c:pt>
                <c:pt idx="90">
                  <c:v>0</c:v>
                </c:pt>
                <c:pt idx="91">
                  <c:v>0.349790879061531</c:v>
                </c:pt>
                <c:pt idx="92">
                  <c:v>0</c:v>
                </c:pt>
                <c:pt idx="93">
                  <c:v>0.15808689760736699</c:v>
                </c:pt>
                <c:pt idx="94">
                  <c:v>0</c:v>
                </c:pt>
                <c:pt idx="95">
                  <c:v>0.375306228579663</c:v>
                </c:pt>
                <c:pt idx="96">
                  <c:v>0</c:v>
                </c:pt>
                <c:pt idx="97">
                  <c:v>0.48423120475973003</c:v>
                </c:pt>
                <c:pt idx="98">
                  <c:v>0</c:v>
                </c:pt>
                <c:pt idx="99">
                  <c:v>1.5545465333424899</c:v>
                </c:pt>
                <c:pt idx="100">
                  <c:v>4.2436080653515597E-2</c:v>
                </c:pt>
                <c:pt idx="101">
                  <c:v>0.44458300857365501</c:v>
                </c:pt>
                <c:pt idx="102">
                  <c:v>0</c:v>
                </c:pt>
                <c:pt idx="103">
                  <c:v>2.9020038720360599</c:v>
                </c:pt>
                <c:pt idx="104">
                  <c:v>0</c:v>
                </c:pt>
                <c:pt idx="105">
                  <c:v>1.0682857711047</c:v>
                </c:pt>
                <c:pt idx="106">
                  <c:v>0</c:v>
                </c:pt>
                <c:pt idx="107">
                  <c:v>0.22210503458758599</c:v>
                </c:pt>
                <c:pt idx="108">
                  <c:v>0</c:v>
                </c:pt>
                <c:pt idx="109">
                  <c:v>0.33635620307738101</c:v>
                </c:pt>
                <c:pt idx="110">
                  <c:v>0</c:v>
                </c:pt>
                <c:pt idx="111">
                  <c:v>0.16236879055353801</c:v>
                </c:pt>
                <c:pt idx="112">
                  <c:v>0</c:v>
                </c:pt>
                <c:pt idx="113">
                  <c:v>0.18902774260104599</c:v>
                </c:pt>
                <c:pt idx="114">
                  <c:v>0.18706706014545499</c:v>
                </c:pt>
                <c:pt idx="115">
                  <c:v>0.15054572826495999</c:v>
                </c:pt>
                <c:pt idx="116">
                  <c:v>0</c:v>
                </c:pt>
                <c:pt idx="117">
                  <c:v>0.29026234539370299</c:v>
                </c:pt>
                <c:pt idx="118">
                  <c:v>8.6235570941076492E-3</c:v>
                </c:pt>
                <c:pt idx="119">
                  <c:v>0.33308295674231297</c:v>
                </c:pt>
                <c:pt idx="120">
                  <c:v>1.7230027014220901E-2</c:v>
                </c:pt>
                <c:pt idx="121">
                  <c:v>0</c:v>
                </c:pt>
                <c:pt idx="122">
                  <c:v>0</c:v>
                </c:pt>
                <c:pt idx="123">
                  <c:v>0.34337031167459098</c:v>
                </c:pt>
                <c:pt idx="124">
                  <c:v>7.1624295779691904E-3</c:v>
                </c:pt>
                <c:pt idx="125">
                  <c:v>5.26180146900906E-2</c:v>
                </c:pt>
                <c:pt idx="126">
                  <c:v>3.0663935532141899E-3</c:v>
                </c:pt>
                <c:pt idx="127">
                  <c:v>0.17835690995121201</c:v>
                </c:pt>
                <c:pt idx="128">
                  <c:v>0.17765906612592999</c:v>
                </c:pt>
                <c:pt idx="129">
                  <c:v>5.66397041264321E-2</c:v>
                </c:pt>
                <c:pt idx="130">
                  <c:v>0</c:v>
                </c:pt>
                <c:pt idx="131">
                  <c:v>0.13089565658851701</c:v>
                </c:pt>
                <c:pt idx="132">
                  <c:v>0.16323286666259099</c:v>
                </c:pt>
                <c:pt idx="133">
                  <c:v>2.74950203463151E-2</c:v>
                </c:pt>
                <c:pt idx="134">
                  <c:v>0</c:v>
                </c:pt>
                <c:pt idx="135">
                  <c:v>0.119294605809129</c:v>
                </c:pt>
                <c:pt idx="136">
                  <c:v>0</c:v>
                </c:pt>
                <c:pt idx="137">
                  <c:v>9.3254016627252106E-2</c:v>
                </c:pt>
                <c:pt idx="138">
                  <c:v>0</c:v>
                </c:pt>
                <c:pt idx="139">
                  <c:v>0.18748706460999001</c:v>
                </c:pt>
                <c:pt idx="140">
                  <c:v>9.7139751452026302E-2</c:v>
                </c:pt>
                <c:pt idx="141">
                  <c:v>9.3035134444890394E-2</c:v>
                </c:pt>
                <c:pt idx="142">
                  <c:v>0.16044048205072101</c:v>
                </c:pt>
                <c:pt idx="143">
                  <c:v>0.13849742443386101</c:v>
                </c:pt>
                <c:pt idx="144">
                  <c:v>1.0322361270500501E-2</c:v>
                </c:pt>
                <c:pt idx="145">
                  <c:v>0</c:v>
                </c:pt>
                <c:pt idx="146">
                  <c:v>0</c:v>
                </c:pt>
                <c:pt idx="147">
                  <c:v>0.110913796342875</c:v>
                </c:pt>
                <c:pt idx="148">
                  <c:v>0.57888668802914001</c:v>
                </c:pt>
                <c:pt idx="149">
                  <c:v>0.15812250332889499</c:v>
                </c:pt>
                <c:pt idx="150">
                  <c:v>9.0700205587132699E-3</c:v>
                </c:pt>
                <c:pt idx="151">
                  <c:v>0</c:v>
                </c:pt>
              </c:numCache>
            </c:numRef>
          </c:val>
          <c:smooth val="0"/>
          <c:extLst>
            <c:ext xmlns:c16="http://schemas.microsoft.com/office/drawing/2014/chart" uri="{C3380CC4-5D6E-409C-BE32-E72D297353CC}">
              <c16:uniqueId val="{00000000-E9AC-41EB-B15D-9CB5DE5C4205}"/>
            </c:ext>
          </c:extLst>
        </c:ser>
        <c:dLbls>
          <c:showLegendKey val="0"/>
          <c:showVal val="0"/>
          <c:showCatName val="0"/>
          <c:showSerName val="0"/>
          <c:showPercent val="0"/>
          <c:showBubbleSize val="0"/>
        </c:dLbls>
        <c:smooth val="0"/>
        <c:axId val="317051904"/>
        <c:axId val="317056496"/>
      </c:lineChart>
      <c:dateAx>
        <c:axId val="31705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56496"/>
        <c:crosses val="autoZero"/>
        <c:auto val="1"/>
        <c:lblOffset val="100"/>
        <c:baseTimeUnit val="days"/>
      </c:dateAx>
      <c:valAx>
        <c:axId val="31705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5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154869</c:v>
                </c:pt>
                <c:pt idx="1">
                  <c:v>154906</c:v>
                </c:pt>
                <c:pt idx="2">
                  <c:v>154948</c:v>
                </c:pt>
                <c:pt idx="3">
                  <c:v>154996</c:v>
                </c:pt>
                <c:pt idx="4">
                  <c:v>155034</c:v>
                </c:pt>
                <c:pt idx="5">
                  <c:v>155066</c:v>
                </c:pt>
                <c:pt idx="6">
                  <c:v>155118</c:v>
                </c:pt>
                <c:pt idx="7">
                  <c:v>155157</c:v>
                </c:pt>
                <c:pt idx="8">
                  <c:v>155182</c:v>
                </c:pt>
                <c:pt idx="9">
                  <c:v>155224</c:v>
                </c:pt>
                <c:pt idx="10">
                  <c:v>155266</c:v>
                </c:pt>
                <c:pt idx="11">
                  <c:v>155295</c:v>
                </c:pt>
                <c:pt idx="12">
                  <c:v>155336</c:v>
                </c:pt>
                <c:pt idx="13">
                  <c:v>155387</c:v>
                </c:pt>
                <c:pt idx="14">
                  <c:v>155436</c:v>
                </c:pt>
                <c:pt idx="15">
                  <c:v>155475</c:v>
                </c:pt>
                <c:pt idx="16">
                  <c:v>155509</c:v>
                </c:pt>
                <c:pt idx="17">
                  <c:v>155545</c:v>
                </c:pt>
                <c:pt idx="18">
                  <c:v>155571</c:v>
                </c:pt>
                <c:pt idx="19">
                  <c:v>155620</c:v>
                </c:pt>
                <c:pt idx="20">
                  <c:v>155664</c:v>
                </c:pt>
                <c:pt idx="21">
                  <c:v>155707</c:v>
                </c:pt>
                <c:pt idx="22">
                  <c:v>155735</c:v>
                </c:pt>
                <c:pt idx="23">
                  <c:v>155773</c:v>
                </c:pt>
                <c:pt idx="24">
                  <c:v>155818</c:v>
                </c:pt>
                <c:pt idx="25">
                  <c:v>155863</c:v>
                </c:pt>
                <c:pt idx="26">
                  <c:v>155900</c:v>
                </c:pt>
                <c:pt idx="27">
                  <c:v>155944</c:v>
                </c:pt>
                <c:pt idx="28">
                  <c:v>155983</c:v>
                </c:pt>
                <c:pt idx="29">
                  <c:v>156026</c:v>
                </c:pt>
                <c:pt idx="30">
                  <c:v>156046</c:v>
                </c:pt>
                <c:pt idx="31">
                  <c:v>156088</c:v>
                </c:pt>
                <c:pt idx="32">
                  <c:v>156125</c:v>
                </c:pt>
                <c:pt idx="33">
                  <c:v>156168</c:v>
                </c:pt>
                <c:pt idx="34">
                  <c:v>156208</c:v>
                </c:pt>
                <c:pt idx="35">
                  <c:v>156260</c:v>
                </c:pt>
                <c:pt idx="36">
                  <c:v>156317</c:v>
                </c:pt>
                <c:pt idx="37">
                  <c:v>156350</c:v>
                </c:pt>
                <c:pt idx="38">
                  <c:v>156388</c:v>
                </c:pt>
                <c:pt idx="39">
                  <c:v>156427</c:v>
                </c:pt>
                <c:pt idx="40">
                  <c:v>156473</c:v>
                </c:pt>
                <c:pt idx="41">
                  <c:v>156517</c:v>
                </c:pt>
                <c:pt idx="42">
                  <c:v>156561</c:v>
                </c:pt>
                <c:pt idx="43">
                  <c:v>156589</c:v>
                </c:pt>
                <c:pt idx="44">
                  <c:v>156636</c:v>
                </c:pt>
                <c:pt idx="45">
                  <c:v>156672</c:v>
                </c:pt>
                <c:pt idx="46">
                  <c:v>156726</c:v>
                </c:pt>
                <c:pt idx="47">
                  <c:v>156765</c:v>
                </c:pt>
                <c:pt idx="48">
                  <c:v>156813</c:v>
                </c:pt>
                <c:pt idx="49">
                  <c:v>156853</c:v>
                </c:pt>
                <c:pt idx="50">
                  <c:v>156895</c:v>
                </c:pt>
                <c:pt idx="51">
                  <c:v>156924</c:v>
                </c:pt>
                <c:pt idx="52">
                  <c:v>156961</c:v>
                </c:pt>
                <c:pt idx="53">
                  <c:v>156994</c:v>
                </c:pt>
                <c:pt idx="54">
                  <c:v>157045</c:v>
                </c:pt>
                <c:pt idx="55">
                  <c:v>157076</c:v>
                </c:pt>
                <c:pt idx="56">
                  <c:v>157120</c:v>
                </c:pt>
                <c:pt idx="57">
                  <c:v>157152</c:v>
                </c:pt>
                <c:pt idx="58">
                  <c:v>157195</c:v>
                </c:pt>
                <c:pt idx="59">
                  <c:v>157218</c:v>
                </c:pt>
                <c:pt idx="60">
                  <c:v>157258</c:v>
                </c:pt>
                <c:pt idx="61">
                  <c:v>157323</c:v>
                </c:pt>
                <c:pt idx="62">
                  <c:v>157377</c:v>
                </c:pt>
                <c:pt idx="63">
                  <c:v>157415</c:v>
                </c:pt>
                <c:pt idx="64">
                  <c:v>157452</c:v>
                </c:pt>
                <c:pt idx="65">
                  <c:v>157502</c:v>
                </c:pt>
                <c:pt idx="66">
                  <c:v>157546</c:v>
                </c:pt>
                <c:pt idx="67">
                  <c:v>157584</c:v>
                </c:pt>
                <c:pt idx="68">
                  <c:v>157628</c:v>
                </c:pt>
                <c:pt idx="69">
                  <c:v>157662</c:v>
                </c:pt>
                <c:pt idx="70">
                  <c:v>157709</c:v>
                </c:pt>
                <c:pt idx="71">
                  <c:v>157743</c:v>
                </c:pt>
                <c:pt idx="72">
                  <c:v>157789</c:v>
                </c:pt>
                <c:pt idx="73">
                  <c:v>157837</c:v>
                </c:pt>
                <c:pt idx="74">
                  <c:v>157888</c:v>
                </c:pt>
                <c:pt idx="75">
                  <c:v>157939</c:v>
                </c:pt>
                <c:pt idx="76">
                  <c:v>157980</c:v>
                </c:pt>
                <c:pt idx="77">
                  <c:v>158067</c:v>
                </c:pt>
                <c:pt idx="78">
                  <c:v>158140</c:v>
                </c:pt>
                <c:pt idx="79">
                  <c:v>158207</c:v>
                </c:pt>
                <c:pt idx="80">
                  <c:v>158271</c:v>
                </c:pt>
                <c:pt idx="81">
                  <c:v>158364</c:v>
                </c:pt>
                <c:pt idx="82">
                  <c:v>158443</c:v>
                </c:pt>
                <c:pt idx="83">
                  <c:v>158532</c:v>
                </c:pt>
                <c:pt idx="84">
                  <c:v>158628</c:v>
                </c:pt>
                <c:pt idx="85">
                  <c:v>158699</c:v>
                </c:pt>
                <c:pt idx="86">
                  <c:v>158782</c:v>
                </c:pt>
                <c:pt idx="87">
                  <c:v>158873</c:v>
                </c:pt>
                <c:pt idx="88">
                  <c:v>158953</c:v>
                </c:pt>
                <c:pt idx="89">
                  <c:v>159072</c:v>
                </c:pt>
                <c:pt idx="90">
                  <c:v>159189</c:v>
                </c:pt>
                <c:pt idx="91">
                  <c:v>159287</c:v>
                </c:pt>
                <c:pt idx="92">
                  <c:v>159371</c:v>
                </c:pt>
                <c:pt idx="93">
                  <c:v>159442</c:v>
                </c:pt>
                <c:pt idx="94">
                  <c:v>159548</c:v>
                </c:pt>
                <c:pt idx="95">
                  <c:v>159658</c:v>
                </c:pt>
                <c:pt idx="96">
                  <c:v>159769</c:v>
                </c:pt>
                <c:pt idx="97">
                  <c:v>159913</c:v>
                </c:pt>
                <c:pt idx="98">
                  <c:v>160049</c:v>
                </c:pt>
                <c:pt idx="99">
                  <c:v>160174</c:v>
                </c:pt>
                <c:pt idx="100">
                  <c:v>160309</c:v>
                </c:pt>
                <c:pt idx="101">
                  <c:v>160442</c:v>
                </c:pt>
                <c:pt idx="102">
                  <c:v>160578</c:v>
                </c:pt>
                <c:pt idx="103">
                  <c:v>160700</c:v>
                </c:pt>
                <c:pt idx="104">
                  <c:v>160843</c:v>
                </c:pt>
                <c:pt idx="105">
                  <c:v>160981</c:v>
                </c:pt>
                <c:pt idx="106">
                  <c:v>161111</c:v>
                </c:pt>
                <c:pt idx="107">
                  <c:v>161260</c:v>
                </c:pt>
                <c:pt idx="108">
                  <c:v>161372</c:v>
                </c:pt>
                <c:pt idx="109">
                  <c:v>161501</c:v>
                </c:pt>
                <c:pt idx="110">
                  <c:v>161611</c:v>
                </c:pt>
                <c:pt idx="111">
                  <c:v>161727</c:v>
                </c:pt>
                <c:pt idx="112">
                  <c:v>161840</c:v>
                </c:pt>
                <c:pt idx="113">
                  <c:v>161922</c:v>
                </c:pt>
                <c:pt idx="114">
                  <c:v>162027</c:v>
                </c:pt>
                <c:pt idx="115">
                  <c:v>162127</c:v>
                </c:pt>
                <c:pt idx="116">
                  <c:v>162227</c:v>
                </c:pt>
                <c:pt idx="117">
                  <c:v>162308</c:v>
                </c:pt>
                <c:pt idx="118">
                  <c:v>162385</c:v>
                </c:pt>
                <c:pt idx="119">
                  <c:v>162459</c:v>
                </c:pt>
                <c:pt idx="120">
                  <c:v>162556</c:v>
                </c:pt>
                <c:pt idx="121">
                  <c:v>162652</c:v>
                </c:pt>
                <c:pt idx="122">
                  <c:v>162758</c:v>
                </c:pt>
                <c:pt idx="123">
                  <c:v>162839</c:v>
                </c:pt>
                <c:pt idx="124">
                  <c:v>162935</c:v>
                </c:pt>
                <c:pt idx="125">
                  <c:v>163000</c:v>
                </c:pt>
                <c:pt idx="126">
                  <c:v>163117</c:v>
                </c:pt>
                <c:pt idx="127">
                  <c:v>163196</c:v>
                </c:pt>
                <c:pt idx="128">
                  <c:v>163272</c:v>
                </c:pt>
                <c:pt idx="129">
                  <c:v>163354</c:v>
                </c:pt>
                <c:pt idx="130">
                  <c:v>163448</c:v>
                </c:pt>
                <c:pt idx="131">
                  <c:v>163531</c:v>
                </c:pt>
                <c:pt idx="132">
                  <c:v>163610</c:v>
                </c:pt>
                <c:pt idx="133">
                  <c:v>163723</c:v>
                </c:pt>
                <c:pt idx="134">
                  <c:v>163835</c:v>
                </c:pt>
                <c:pt idx="135">
                  <c:v>163925</c:v>
                </c:pt>
                <c:pt idx="136">
                  <c:v>164014</c:v>
                </c:pt>
                <c:pt idx="137">
                  <c:v>164123</c:v>
                </c:pt>
                <c:pt idx="138">
                  <c:v>164229</c:v>
                </c:pt>
                <c:pt idx="139">
                  <c:v>164328</c:v>
                </c:pt>
                <c:pt idx="140">
                  <c:v>164408</c:v>
                </c:pt>
                <c:pt idx="141">
                  <c:v>164500</c:v>
                </c:pt>
                <c:pt idx="142">
                  <c:v>164594</c:v>
                </c:pt>
                <c:pt idx="143">
                  <c:v>164655</c:v>
                </c:pt>
                <c:pt idx="144">
                  <c:v>164728</c:v>
                </c:pt>
                <c:pt idx="145">
                  <c:v>164832</c:v>
                </c:pt>
                <c:pt idx="146">
                  <c:v>164953</c:v>
                </c:pt>
                <c:pt idx="147">
                  <c:v>165034</c:v>
                </c:pt>
                <c:pt idx="148">
                  <c:v>165141</c:v>
                </c:pt>
                <c:pt idx="149">
                  <c:v>165299</c:v>
                </c:pt>
                <c:pt idx="150">
                  <c:v>165461</c:v>
                </c:pt>
                <c:pt idx="151">
                  <c:v>165582</c:v>
                </c:pt>
              </c:numCache>
            </c:numRef>
          </c:val>
          <c:smooth val="0"/>
          <c:extLst>
            <c:ext xmlns:c16="http://schemas.microsoft.com/office/drawing/2014/chart" uri="{C3380CC4-5D6E-409C-BE32-E72D297353CC}">
              <c16:uniqueId val="{00000000-7A25-4098-A696-C129F2195F41}"/>
            </c:ext>
          </c:extLst>
        </c:ser>
        <c:dLbls>
          <c:showLegendKey val="0"/>
          <c:showVal val="0"/>
          <c:showCatName val="0"/>
          <c:showSerName val="0"/>
          <c:showPercent val="0"/>
          <c:showBubbleSize val="0"/>
        </c:dLbls>
        <c:smooth val="0"/>
        <c:axId val="317063384"/>
        <c:axId val="317063712"/>
      </c:lineChart>
      <c:dateAx>
        <c:axId val="31706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63712"/>
        <c:crosses val="autoZero"/>
        <c:auto val="1"/>
        <c:lblOffset val="100"/>
        <c:baseTimeUnit val="days"/>
      </c:dateAx>
      <c:valAx>
        <c:axId val="31706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6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39</c:v>
                </c:pt>
                <c:pt idx="1">
                  <c:v>57</c:v>
                </c:pt>
                <c:pt idx="2">
                  <c:v>50</c:v>
                </c:pt>
                <c:pt idx="3">
                  <c:v>40</c:v>
                </c:pt>
                <c:pt idx="4">
                  <c:v>40</c:v>
                </c:pt>
                <c:pt idx="5">
                  <c:v>51</c:v>
                </c:pt>
                <c:pt idx="6">
                  <c:v>54</c:v>
                </c:pt>
                <c:pt idx="7">
                  <c:v>25</c:v>
                </c:pt>
                <c:pt idx="8">
                  <c:v>95</c:v>
                </c:pt>
                <c:pt idx="9">
                  <c:v>90</c:v>
                </c:pt>
                <c:pt idx="10">
                  <c:v>62</c:v>
                </c:pt>
                <c:pt idx="11">
                  <c:v>82</c:v>
                </c:pt>
                <c:pt idx="12">
                  <c:v>77</c:v>
                </c:pt>
                <c:pt idx="13">
                  <c:v>50</c:v>
                </c:pt>
                <c:pt idx="14">
                  <c:v>57</c:v>
                </c:pt>
                <c:pt idx="15">
                  <c:v>46</c:v>
                </c:pt>
                <c:pt idx="16">
                  <c:v>40</c:v>
                </c:pt>
                <c:pt idx="17">
                  <c:v>62</c:v>
                </c:pt>
                <c:pt idx="18">
                  <c:v>64</c:v>
                </c:pt>
                <c:pt idx="19">
                  <c:v>53</c:v>
                </c:pt>
                <c:pt idx="20">
                  <c:v>53</c:v>
                </c:pt>
                <c:pt idx="21">
                  <c:v>57</c:v>
                </c:pt>
                <c:pt idx="22">
                  <c:v>67</c:v>
                </c:pt>
                <c:pt idx="23">
                  <c:v>57</c:v>
                </c:pt>
                <c:pt idx="24">
                  <c:v>28</c:v>
                </c:pt>
                <c:pt idx="25">
                  <c:v>44</c:v>
                </c:pt>
                <c:pt idx="26">
                  <c:v>37</c:v>
                </c:pt>
                <c:pt idx="27">
                  <c:v>79</c:v>
                </c:pt>
                <c:pt idx="28">
                  <c:v>38</c:v>
                </c:pt>
                <c:pt idx="29">
                  <c:v>47</c:v>
                </c:pt>
                <c:pt idx="30">
                  <c:v>46</c:v>
                </c:pt>
                <c:pt idx="31">
                  <c:v>51</c:v>
                </c:pt>
                <c:pt idx="32">
                  <c:v>68</c:v>
                </c:pt>
                <c:pt idx="33">
                  <c:v>66</c:v>
                </c:pt>
                <c:pt idx="34">
                  <c:v>74</c:v>
                </c:pt>
                <c:pt idx="35">
                  <c:v>82</c:v>
                </c:pt>
                <c:pt idx="36">
                  <c:v>78</c:v>
                </c:pt>
                <c:pt idx="37">
                  <c:v>54</c:v>
                </c:pt>
                <c:pt idx="38">
                  <c:v>62</c:v>
                </c:pt>
                <c:pt idx="39">
                  <c:v>70</c:v>
                </c:pt>
                <c:pt idx="40">
                  <c:v>60</c:v>
                </c:pt>
                <c:pt idx="41">
                  <c:v>60</c:v>
                </c:pt>
                <c:pt idx="42">
                  <c:v>55</c:v>
                </c:pt>
                <c:pt idx="43">
                  <c:v>58</c:v>
                </c:pt>
                <c:pt idx="44">
                  <c:v>67</c:v>
                </c:pt>
                <c:pt idx="45">
                  <c:v>57</c:v>
                </c:pt>
                <c:pt idx="46">
                  <c:v>70</c:v>
                </c:pt>
                <c:pt idx="47">
                  <c:v>67</c:v>
                </c:pt>
                <c:pt idx="48">
                  <c:v>85</c:v>
                </c:pt>
                <c:pt idx="49">
                  <c:v>57</c:v>
                </c:pt>
                <c:pt idx="50">
                  <c:v>38</c:v>
                </c:pt>
                <c:pt idx="51">
                  <c:v>34</c:v>
                </c:pt>
                <c:pt idx="52">
                  <c:v>51</c:v>
                </c:pt>
                <c:pt idx="53">
                  <c:v>51</c:v>
                </c:pt>
                <c:pt idx="54">
                  <c:v>46</c:v>
                </c:pt>
                <c:pt idx="55">
                  <c:v>37</c:v>
                </c:pt>
                <c:pt idx="56">
                  <c:v>52</c:v>
                </c:pt>
                <c:pt idx="57">
                  <c:v>52</c:v>
                </c:pt>
                <c:pt idx="58">
                  <c:v>38</c:v>
                </c:pt>
                <c:pt idx="59">
                  <c:v>38</c:v>
                </c:pt>
                <c:pt idx="60">
                  <c:v>57</c:v>
                </c:pt>
                <c:pt idx="61">
                  <c:v>51</c:v>
                </c:pt>
                <c:pt idx="62">
                  <c:v>48</c:v>
                </c:pt>
                <c:pt idx="63">
                  <c:v>52</c:v>
                </c:pt>
                <c:pt idx="64">
                  <c:v>51</c:v>
                </c:pt>
                <c:pt idx="65">
                  <c:v>39</c:v>
                </c:pt>
                <c:pt idx="66">
                  <c:v>31</c:v>
                </c:pt>
                <c:pt idx="67">
                  <c:v>40</c:v>
                </c:pt>
                <c:pt idx="68">
                  <c:v>37</c:v>
                </c:pt>
                <c:pt idx="69">
                  <c:v>62</c:v>
                </c:pt>
                <c:pt idx="70">
                  <c:v>119</c:v>
                </c:pt>
                <c:pt idx="71">
                  <c:v>36</c:v>
                </c:pt>
                <c:pt idx="72">
                  <c:v>37</c:v>
                </c:pt>
                <c:pt idx="73">
                  <c:v>50</c:v>
                </c:pt>
                <c:pt idx="74">
                  <c:v>53</c:v>
                </c:pt>
                <c:pt idx="75">
                  <c:v>30</c:v>
                </c:pt>
                <c:pt idx="76">
                  <c:v>56</c:v>
                </c:pt>
                <c:pt idx="77">
                  <c:v>62</c:v>
                </c:pt>
                <c:pt idx="78">
                  <c:v>52</c:v>
                </c:pt>
                <c:pt idx="79">
                  <c:v>49</c:v>
                </c:pt>
                <c:pt idx="80">
                  <c:v>58</c:v>
                </c:pt>
                <c:pt idx="81">
                  <c:v>67</c:v>
                </c:pt>
                <c:pt idx="82">
                  <c:v>60</c:v>
                </c:pt>
                <c:pt idx="83">
                  <c:v>73</c:v>
                </c:pt>
                <c:pt idx="84">
                  <c:v>62</c:v>
                </c:pt>
                <c:pt idx="85">
                  <c:v>78</c:v>
                </c:pt>
                <c:pt idx="86">
                  <c:v>80</c:v>
                </c:pt>
                <c:pt idx="87">
                  <c:v>81</c:v>
                </c:pt>
                <c:pt idx="88">
                  <c:v>129</c:v>
                </c:pt>
                <c:pt idx="89">
                  <c:v>153</c:v>
                </c:pt>
                <c:pt idx="90">
                  <c:v>93</c:v>
                </c:pt>
                <c:pt idx="91">
                  <c:v>106</c:v>
                </c:pt>
                <c:pt idx="92">
                  <c:v>107</c:v>
                </c:pt>
                <c:pt idx="93">
                  <c:v>211</c:v>
                </c:pt>
                <c:pt idx="94">
                  <c:v>192</c:v>
                </c:pt>
                <c:pt idx="95">
                  <c:v>250</c:v>
                </c:pt>
                <c:pt idx="96">
                  <c:v>281</c:v>
                </c:pt>
                <c:pt idx="97">
                  <c:v>280</c:v>
                </c:pt>
                <c:pt idx="98">
                  <c:v>289</c:v>
                </c:pt>
                <c:pt idx="99">
                  <c:v>383</c:v>
                </c:pt>
                <c:pt idx="100">
                  <c:v>678</c:v>
                </c:pt>
                <c:pt idx="101">
                  <c:v>673</c:v>
                </c:pt>
                <c:pt idx="102">
                  <c:v>383</c:v>
                </c:pt>
                <c:pt idx="103">
                  <c:v>261</c:v>
                </c:pt>
                <c:pt idx="104">
                  <c:v>246</c:v>
                </c:pt>
                <c:pt idx="105">
                  <c:v>217</c:v>
                </c:pt>
                <c:pt idx="106">
                  <c:v>213</c:v>
                </c:pt>
                <c:pt idx="107">
                  <c:v>206</c:v>
                </c:pt>
                <c:pt idx="108">
                  <c:v>197</c:v>
                </c:pt>
                <c:pt idx="109">
                  <c:v>215</c:v>
                </c:pt>
                <c:pt idx="110">
                  <c:v>150</c:v>
                </c:pt>
                <c:pt idx="111">
                  <c:v>168</c:v>
                </c:pt>
                <c:pt idx="112">
                  <c:v>145</c:v>
                </c:pt>
                <c:pt idx="113">
                  <c:v>155</c:v>
                </c:pt>
                <c:pt idx="114">
                  <c:v>204</c:v>
                </c:pt>
                <c:pt idx="115">
                  <c:v>192</c:v>
                </c:pt>
                <c:pt idx="116">
                  <c:v>154</c:v>
                </c:pt>
                <c:pt idx="117">
                  <c:v>166</c:v>
                </c:pt>
                <c:pt idx="118">
                  <c:v>138</c:v>
                </c:pt>
                <c:pt idx="119">
                  <c:v>118</c:v>
                </c:pt>
                <c:pt idx="120">
                  <c:v>152</c:v>
                </c:pt>
                <c:pt idx="121">
                  <c:v>175</c:v>
                </c:pt>
                <c:pt idx="122">
                  <c:v>141</c:v>
                </c:pt>
                <c:pt idx="123">
                  <c:v>165</c:v>
                </c:pt>
                <c:pt idx="124">
                  <c:v>119</c:v>
                </c:pt>
                <c:pt idx="125">
                  <c:v>147</c:v>
                </c:pt>
                <c:pt idx="126">
                  <c:v>143</c:v>
                </c:pt>
                <c:pt idx="127">
                  <c:v>121</c:v>
                </c:pt>
                <c:pt idx="128">
                  <c:v>151</c:v>
                </c:pt>
                <c:pt idx="129">
                  <c:v>133</c:v>
                </c:pt>
                <c:pt idx="130">
                  <c:v>154</c:v>
                </c:pt>
                <c:pt idx="131">
                  <c:v>163</c:v>
                </c:pt>
                <c:pt idx="132">
                  <c:v>151</c:v>
                </c:pt>
                <c:pt idx="133">
                  <c:v>163</c:v>
                </c:pt>
                <c:pt idx="134">
                  <c:v>201</c:v>
                </c:pt>
                <c:pt idx="135">
                  <c:v>136</c:v>
                </c:pt>
                <c:pt idx="136">
                  <c:v>154</c:v>
                </c:pt>
                <c:pt idx="137">
                  <c:v>145</c:v>
                </c:pt>
                <c:pt idx="138">
                  <c:v>142</c:v>
                </c:pt>
                <c:pt idx="139">
                  <c:v>147</c:v>
                </c:pt>
                <c:pt idx="140">
                  <c:v>139</c:v>
                </c:pt>
                <c:pt idx="141">
                  <c:v>110</c:v>
                </c:pt>
                <c:pt idx="142">
                  <c:v>115</c:v>
                </c:pt>
                <c:pt idx="143">
                  <c:v>66</c:v>
                </c:pt>
                <c:pt idx="144">
                  <c:v>97</c:v>
                </c:pt>
                <c:pt idx="145">
                  <c:v>105</c:v>
                </c:pt>
                <c:pt idx="146">
                  <c:v>106</c:v>
                </c:pt>
                <c:pt idx="147">
                  <c:v>189</c:v>
                </c:pt>
                <c:pt idx="148">
                  <c:v>357</c:v>
                </c:pt>
                <c:pt idx="149">
                  <c:v>354</c:v>
                </c:pt>
                <c:pt idx="150">
                  <c:v>290</c:v>
                </c:pt>
                <c:pt idx="151">
                  <c:v>266</c:v>
                </c:pt>
              </c:numCache>
            </c:numRef>
          </c:val>
          <c:smooth val="0"/>
          <c:extLst>
            <c:ext xmlns:c16="http://schemas.microsoft.com/office/drawing/2014/chart" uri="{C3380CC4-5D6E-409C-BE32-E72D297353CC}">
              <c16:uniqueId val="{00000000-B28D-47DE-B058-8A6B7349DB8F}"/>
            </c:ext>
          </c:extLst>
        </c:ser>
        <c:dLbls>
          <c:showLegendKey val="0"/>
          <c:showVal val="0"/>
          <c:showCatName val="0"/>
          <c:showSerName val="0"/>
          <c:showPercent val="0"/>
          <c:showBubbleSize val="0"/>
        </c:dLbls>
        <c:smooth val="0"/>
        <c:axId val="306491872"/>
        <c:axId val="315599200"/>
      </c:lineChart>
      <c:dateAx>
        <c:axId val="306491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99200"/>
        <c:crosses val="autoZero"/>
        <c:auto val="1"/>
        <c:lblOffset val="100"/>
        <c:baseTimeUnit val="days"/>
      </c:dateAx>
      <c:valAx>
        <c:axId val="31559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9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Sheet1!$A$2:$A$6</c:f>
              <c:strCache>
                <c:ptCount val="5"/>
                <c:pt idx="0">
                  <c:v>2020-01</c:v>
                </c:pt>
                <c:pt idx="1">
                  <c:v>2020-02</c:v>
                </c:pt>
                <c:pt idx="2">
                  <c:v>2020-03</c:v>
                </c:pt>
                <c:pt idx="3">
                  <c:v>2020-04</c:v>
                </c:pt>
                <c:pt idx="4">
                  <c:v>2020-05</c:v>
                </c:pt>
              </c:strCache>
            </c:strRef>
          </c:cat>
          <c:val>
            <c:numRef>
              <c:f>Sheet1!$B$2:$B$6</c:f>
              <c:numCache>
                <c:formatCode>General</c:formatCode>
                <c:ptCount val="5"/>
                <c:pt idx="0">
                  <c:v>12308</c:v>
                </c:pt>
                <c:pt idx="1">
                  <c:v>9618</c:v>
                </c:pt>
                <c:pt idx="2">
                  <c:v>12762</c:v>
                </c:pt>
                <c:pt idx="3">
                  <c:v>83167</c:v>
                </c:pt>
                <c:pt idx="4">
                  <c:v>30201</c:v>
                </c:pt>
              </c:numCache>
            </c:numRef>
          </c:val>
          <c:extLst>
            <c:ext xmlns:c16="http://schemas.microsoft.com/office/drawing/2014/chart" uri="{C3380CC4-5D6E-409C-BE32-E72D297353CC}">
              <c16:uniqueId val="{00000000-5075-4B27-A1FF-F857D8DBD1B6}"/>
            </c:ext>
          </c:extLst>
        </c:ser>
        <c:dLbls>
          <c:showLegendKey val="0"/>
          <c:showVal val="0"/>
          <c:showCatName val="0"/>
          <c:showSerName val="0"/>
          <c:showPercent val="0"/>
          <c:showBubbleSize val="0"/>
        </c:dLbls>
        <c:gapWidth val="219"/>
        <c:overlap val="-27"/>
        <c:axId val="381201528"/>
        <c:axId val="381200544"/>
      </c:barChart>
      <c:catAx>
        <c:axId val="38120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00544"/>
        <c:crosses val="autoZero"/>
        <c:auto val="1"/>
        <c:lblAlgn val="ctr"/>
        <c:lblOffset val="100"/>
        <c:noMultiLvlLbl val="0"/>
      </c:catAx>
      <c:valAx>
        <c:axId val="38120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0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Sheet1!$A$2:$A$153</c:f>
              <c:numCache>
                <c:formatCode>m/d/yyyy</c:formatCode>
                <c:ptCount val="152"/>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numCache>
            </c:numRef>
          </c:cat>
          <c:val>
            <c:numRef>
              <c:f>Sheet1!$B$2:$B$153</c:f>
              <c:numCache>
                <c:formatCode>General</c:formatCode>
                <c:ptCount val="152"/>
                <c:pt idx="0">
                  <c:v>2765</c:v>
                </c:pt>
                <c:pt idx="1">
                  <c:v>2158</c:v>
                </c:pt>
                <c:pt idx="2">
                  <c:v>1872</c:v>
                </c:pt>
                <c:pt idx="3">
                  <c:v>1772</c:v>
                </c:pt>
                <c:pt idx="4">
                  <c:v>1860</c:v>
                </c:pt>
                <c:pt idx="5">
                  <c:v>1837</c:v>
                </c:pt>
                <c:pt idx="6">
                  <c:v>1661</c:v>
                </c:pt>
                <c:pt idx="7">
                  <c:v>1426</c:v>
                </c:pt>
                <c:pt idx="8">
                  <c:v>8081</c:v>
                </c:pt>
                <c:pt idx="9">
                  <c:v>10138</c:v>
                </c:pt>
                <c:pt idx="10">
                  <c:v>7324</c:v>
                </c:pt>
                <c:pt idx="11">
                  <c:v>10576</c:v>
                </c:pt>
                <c:pt idx="12">
                  <c:v>7548</c:v>
                </c:pt>
                <c:pt idx="13">
                  <c:v>6758</c:v>
                </c:pt>
                <c:pt idx="14">
                  <c:v>6054</c:v>
                </c:pt>
                <c:pt idx="15">
                  <c:v>5270</c:v>
                </c:pt>
                <c:pt idx="16">
                  <c:v>4785</c:v>
                </c:pt>
                <c:pt idx="17">
                  <c:v>4560</c:v>
                </c:pt>
                <c:pt idx="18">
                  <c:v>4734</c:v>
                </c:pt>
                <c:pt idx="19">
                  <c:v>4299</c:v>
                </c:pt>
                <c:pt idx="20">
                  <c:v>4135</c:v>
                </c:pt>
                <c:pt idx="21">
                  <c:v>5740</c:v>
                </c:pt>
                <c:pt idx="22">
                  <c:v>6887</c:v>
                </c:pt>
                <c:pt idx="23">
                  <c:v>6414</c:v>
                </c:pt>
                <c:pt idx="24">
                  <c:v>2867</c:v>
                </c:pt>
                <c:pt idx="25">
                  <c:v>4775</c:v>
                </c:pt>
                <c:pt idx="26">
                  <c:v>4816</c:v>
                </c:pt>
                <c:pt idx="27">
                  <c:v>3726</c:v>
                </c:pt>
                <c:pt idx="28">
                  <c:v>4434</c:v>
                </c:pt>
                <c:pt idx="29">
                  <c:v>2925</c:v>
                </c:pt>
                <c:pt idx="30">
                  <c:v>4626</c:v>
                </c:pt>
                <c:pt idx="31">
                  <c:v>3173</c:v>
                </c:pt>
                <c:pt idx="32">
                  <c:v>7338</c:v>
                </c:pt>
                <c:pt idx="33">
                  <c:v>6735</c:v>
                </c:pt>
                <c:pt idx="34">
                  <c:v>5915</c:v>
                </c:pt>
                <c:pt idx="35">
                  <c:v>6175</c:v>
                </c:pt>
                <c:pt idx="36">
                  <c:v>5344</c:v>
                </c:pt>
                <c:pt idx="37">
                  <c:v>8694</c:v>
                </c:pt>
                <c:pt idx="38">
                  <c:v>4980</c:v>
                </c:pt>
                <c:pt idx="39">
                  <c:v>5670</c:v>
                </c:pt>
                <c:pt idx="40">
                  <c:v>5741</c:v>
                </c:pt>
                <c:pt idx="41">
                  <c:v>4795</c:v>
                </c:pt>
                <c:pt idx="42">
                  <c:v>4674</c:v>
                </c:pt>
                <c:pt idx="43">
                  <c:v>3708</c:v>
                </c:pt>
                <c:pt idx="44">
                  <c:v>3090</c:v>
                </c:pt>
                <c:pt idx="45">
                  <c:v>4704</c:v>
                </c:pt>
                <c:pt idx="46">
                  <c:v>5705</c:v>
                </c:pt>
                <c:pt idx="47">
                  <c:v>5186</c:v>
                </c:pt>
                <c:pt idx="48">
                  <c:v>4180</c:v>
                </c:pt>
                <c:pt idx="49">
                  <c:v>4324</c:v>
                </c:pt>
                <c:pt idx="50">
                  <c:v>3867</c:v>
                </c:pt>
                <c:pt idx="51">
                  <c:v>5061</c:v>
                </c:pt>
                <c:pt idx="52">
                  <c:v>4090</c:v>
                </c:pt>
                <c:pt idx="53">
                  <c:v>4724</c:v>
                </c:pt>
                <c:pt idx="54">
                  <c:v>3434</c:v>
                </c:pt>
                <c:pt idx="55">
                  <c:v>3010</c:v>
                </c:pt>
                <c:pt idx="56">
                  <c:v>2667</c:v>
                </c:pt>
                <c:pt idx="57">
                  <c:v>3113</c:v>
                </c:pt>
                <c:pt idx="58">
                  <c:v>2859</c:v>
                </c:pt>
                <c:pt idx="59">
                  <c:v>2158</c:v>
                </c:pt>
                <c:pt idx="60">
                  <c:v>3094</c:v>
                </c:pt>
                <c:pt idx="61">
                  <c:v>2598</c:v>
                </c:pt>
                <c:pt idx="62">
                  <c:v>4227</c:v>
                </c:pt>
                <c:pt idx="63">
                  <c:v>8252</c:v>
                </c:pt>
                <c:pt idx="64">
                  <c:v>5208</c:v>
                </c:pt>
                <c:pt idx="65">
                  <c:v>3789</c:v>
                </c:pt>
                <c:pt idx="66">
                  <c:v>4068</c:v>
                </c:pt>
                <c:pt idx="67">
                  <c:v>3789</c:v>
                </c:pt>
                <c:pt idx="68">
                  <c:v>4382</c:v>
                </c:pt>
                <c:pt idx="69">
                  <c:v>3770</c:v>
                </c:pt>
                <c:pt idx="70">
                  <c:v>5952</c:v>
                </c:pt>
                <c:pt idx="71">
                  <c:v>4417</c:v>
                </c:pt>
                <c:pt idx="72">
                  <c:v>4487</c:v>
                </c:pt>
                <c:pt idx="73">
                  <c:v>3702</c:v>
                </c:pt>
                <c:pt idx="74">
                  <c:v>3391</c:v>
                </c:pt>
                <c:pt idx="75">
                  <c:v>4299</c:v>
                </c:pt>
                <c:pt idx="76">
                  <c:v>6120</c:v>
                </c:pt>
                <c:pt idx="77">
                  <c:v>5549</c:v>
                </c:pt>
                <c:pt idx="78">
                  <c:v>6092</c:v>
                </c:pt>
                <c:pt idx="79">
                  <c:v>5416</c:v>
                </c:pt>
                <c:pt idx="80">
                  <c:v>10435</c:v>
                </c:pt>
                <c:pt idx="81">
                  <c:v>8396</c:v>
                </c:pt>
                <c:pt idx="82">
                  <c:v>5801</c:v>
                </c:pt>
                <c:pt idx="83">
                  <c:v>7354</c:v>
                </c:pt>
                <c:pt idx="84">
                  <c:v>4391</c:v>
                </c:pt>
                <c:pt idx="85">
                  <c:v>5779</c:v>
                </c:pt>
                <c:pt idx="86">
                  <c:v>5073</c:v>
                </c:pt>
                <c:pt idx="87">
                  <c:v>7239</c:v>
                </c:pt>
                <c:pt idx="88">
                  <c:v>6812</c:v>
                </c:pt>
                <c:pt idx="89">
                  <c:v>19642</c:v>
                </c:pt>
                <c:pt idx="90">
                  <c:v>13405</c:v>
                </c:pt>
                <c:pt idx="91">
                  <c:v>15709</c:v>
                </c:pt>
                <c:pt idx="92">
                  <c:v>11580</c:v>
                </c:pt>
                <c:pt idx="93">
                  <c:v>198575</c:v>
                </c:pt>
                <c:pt idx="94">
                  <c:v>184418</c:v>
                </c:pt>
                <c:pt idx="95">
                  <c:v>179164</c:v>
                </c:pt>
                <c:pt idx="96">
                  <c:v>163246</c:v>
                </c:pt>
                <c:pt idx="97">
                  <c:v>167062</c:v>
                </c:pt>
                <c:pt idx="98">
                  <c:v>155888</c:v>
                </c:pt>
                <c:pt idx="99">
                  <c:v>232688</c:v>
                </c:pt>
                <c:pt idx="100">
                  <c:v>584632</c:v>
                </c:pt>
                <c:pt idx="101">
                  <c:v>563330</c:v>
                </c:pt>
                <c:pt idx="102">
                  <c:v>212908</c:v>
                </c:pt>
                <c:pt idx="103">
                  <c:v>79623</c:v>
                </c:pt>
                <c:pt idx="104">
                  <c:v>160801</c:v>
                </c:pt>
                <c:pt idx="105">
                  <c:v>398994</c:v>
                </c:pt>
                <c:pt idx="106">
                  <c:v>412851</c:v>
                </c:pt>
                <c:pt idx="107">
                  <c:v>384986</c:v>
                </c:pt>
                <c:pt idx="108">
                  <c:v>342634</c:v>
                </c:pt>
                <c:pt idx="109">
                  <c:v>343894</c:v>
                </c:pt>
                <c:pt idx="110">
                  <c:v>318151</c:v>
                </c:pt>
                <c:pt idx="111">
                  <c:v>423224</c:v>
                </c:pt>
                <c:pt idx="112">
                  <c:v>377909</c:v>
                </c:pt>
                <c:pt idx="113">
                  <c:v>383016</c:v>
                </c:pt>
                <c:pt idx="114">
                  <c:v>795022</c:v>
                </c:pt>
                <c:pt idx="115">
                  <c:v>886399</c:v>
                </c:pt>
                <c:pt idx="116">
                  <c:v>501405</c:v>
                </c:pt>
                <c:pt idx="117">
                  <c:v>109984</c:v>
                </c:pt>
                <c:pt idx="118">
                  <c:v>78616</c:v>
                </c:pt>
                <c:pt idx="119">
                  <c:v>84172</c:v>
                </c:pt>
                <c:pt idx="120">
                  <c:v>95883</c:v>
                </c:pt>
                <c:pt idx="121">
                  <c:v>81607</c:v>
                </c:pt>
                <c:pt idx="122">
                  <c:v>104951</c:v>
                </c:pt>
                <c:pt idx="123">
                  <c:v>102783</c:v>
                </c:pt>
                <c:pt idx="124">
                  <c:v>182414</c:v>
                </c:pt>
                <c:pt idx="125">
                  <c:v>148608</c:v>
                </c:pt>
                <c:pt idx="126">
                  <c:v>110011</c:v>
                </c:pt>
                <c:pt idx="127">
                  <c:v>87265</c:v>
                </c:pt>
                <c:pt idx="128">
                  <c:v>83521</c:v>
                </c:pt>
                <c:pt idx="129">
                  <c:v>81969</c:v>
                </c:pt>
                <c:pt idx="130">
                  <c:v>83203</c:v>
                </c:pt>
                <c:pt idx="131">
                  <c:v>73574</c:v>
                </c:pt>
                <c:pt idx="132">
                  <c:v>165243</c:v>
                </c:pt>
                <c:pt idx="133">
                  <c:v>173775</c:v>
                </c:pt>
                <c:pt idx="134">
                  <c:v>156783</c:v>
                </c:pt>
                <c:pt idx="135">
                  <c:v>152533</c:v>
                </c:pt>
                <c:pt idx="136">
                  <c:v>161983</c:v>
                </c:pt>
                <c:pt idx="137">
                  <c:v>124684</c:v>
                </c:pt>
                <c:pt idx="138">
                  <c:v>99548</c:v>
                </c:pt>
                <c:pt idx="139">
                  <c:v>102773</c:v>
                </c:pt>
                <c:pt idx="140">
                  <c:v>108760</c:v>
                </c:pt>
                <c:pt idx="141">
                  <c:v>99871</c:v>
                </c:pt>
                <c:pt idx="142">
                  <c:v>97183</c:v>
                </c:pt>
                <c:pt idx="143">
                  <c:v>94398</c:v>
                </c:pt>
                <c:pt idx="144">
                  <c:v>57416</c:v>
                </c:pt>
                <c:pt idx="145">
                  <c:v>34567</c:v>
                </c:pt>
                <c:pt idx="146">
                  <c:v>25910</c:v>
                </c:pt>
                <c:pt idx="147">
                  <c:v>63722</c:v>
                </c:pt>
                <c:pt idx="148">
                  <c:v>198528</c:v>
                </c:pt>
                <c:pt idx="149">
                  <c:v>186436</c:v>
                </c:pt>
                <c:pt idx="150">
                  <c:v>204854</c:v>
                </c:pt>
                <c:pt idx="151">
                  <c:v>207835</c:v>
                </c:pt>
              </c:numCache>
            </c:numRef>
          </c:val>
          <c:extLst>
            <c:ext xmlns:c16="http://schemas.microsoft.com/office/drawing/2014/chart" uri="{C3380CC4-5D6E-409C-BE32-E72D297353CC}">
              <c16:uniqueId val="{00000000-650C-4222-AB04-CB0954970D94}"/>
            </c:ext>
          </c:extLst>
        </c:ser>
        <c:dLbls>
          <c:showLegendKey val="0"/>
          <c:showVal val="0"/>
          <c:showCatName val="0"/>
          <c:showSerName val="0"/>
          <c:showPercent val="0"/>
          <c:showBubbleSize val="0"/>
        </c:dLbls>
        <c:gapWidth val="219"/>
        <c:overlap val="-27"/>
        <c:axId val="457892256"/>
        <c:axId val="457892912"/>
      </c:barChart>
      <c:dateAx>
        <c:axId val="45789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92912"/>
        <c:crosses val="autoZero"/>
        <c:auto val="1"/>
        <c:lblOffset val="100"/>
        <c:baseTimeUnit val="days"/>
      </c:dateAx>
      <c:valAx>
        <c:axId val="45789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9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148056</c:v>
                </c:pt>
              </c:numCache>
            </c:numRef>
          </c:val>
          <c:extLst>
            <c:ext xmlns:c16="http://schemas.microsoft.com/office/drawing/2014/chart" uri="{C3380CC4-5D6E-409C-BE32-E72D297353CC}">
              <c16:uniqueId val="{00000000-177B-4AC1-BCD1-DA9D36E0DE7E}"/>
            </c:ext>
          </c:extLst>
        </c:ser>
        <c:dLbls>
          <c:showLegendKey val="0"/>
          <c:showVal val="0"/>
          <c:showCatName val="0"/>
          <c:showSerName val="0"/>
          <c:showPercent val="0"/>
          <c:showBubbleSize val="0"/>
        </c:dLbls>
        <c:gapWidth val="219"/>
        <c:overlap val="-27"/>
        <c:axId val="457906688"/>
        <c:axId val="457902752"/>
      </c:barChart>
      <c:catAx>
        <c:axId val="45790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902752"/>
        <c:crosses val="autoZero"/>
        <c:auto val="1"/>
        <c:lblAlgn val="ctr"/>
        <c:lblOffset val="100"/>
        <c:noMultiLvlLbl val="0"/>
      </c:catAx>
      <c:valAx>
        <c:axId val="45790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90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F485C-100B-49BB-99B2-43E265BD6FB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E648D31D-AC56-45D4-AE20-5C034B9050F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011670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1660-9001-4B5D-A693-01C978BE9B2F}"/>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D2A458D4-DBD5-423B-BF1F-8922E8091F69}"/>
              </a:ext>
            </a:extLst>
          </p:cNvPr>
          <p:cNvGraphicFramePr>
            <a:graphicFrameLocks noGrp="1"/>
          </p:cNvGraphicFramePr>
          <p:nvPr>
            <p:ph type="tbl" sz="quarter" idx="13"/>
            <p:extLst>
              <p:ext uri="{D42A27DB-BD31-4B8C-83A1-F6EECF244321}">
                <p14:modId xmlns:p14="http://schemas.microsoft.com/office/powerpoint/2010/main" val="3089425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32566103"/>
                    </a:ext>
                  </a:extLst>
                </a:gridCol>
                <a:gridCol w="740664">
                  <a:extLst>
                    <a:ext uri="{9D8B030D-6E8A-4147-A177-3AD203B41FA5}">
                      <a16:colId xmlns:a16="http://schemas.microsoft.com/office/drawing/2014/main" val="2125561515"/>
                    </a:ext>
                  </a:extLst>
                </a:gridCol>
                <a:gridCol w="740664">
                  <a:extLst>
                    <a:ext uri="{9D8B030D-6E8A-4147-A177-3AD203B41FA5}">
                      <a16:colId xmlns:a16="http://schemas.microsoft.com/office/drawing/2014/main" val="1530798406"/>
                    </a:ext>
                  </a:extLst>
                </a:gridCol>
                <a:gridCol w="740664">
                  <a:extLst>
                    <a:ext uri="{9D8B030D-6E8A-4147-A177-3AD203B41FA5}">
                      <a16:colId xmlns:a16="http://schemas.microsoft.com/office/drawing/2014/main" val="1006041057"/>
                    </a:ext>
                  </a:extLst>
                </a:gridCol>
                <a:gridCol w="740664">
                  <a:extLst>
                    <a:ext uri="{9D8B030D-6E8A-4147-A177-3AD203B41FA5}">
                      <a16:colId xmlns:a16="http://schemas.microsoft.com/office/drawing/2014/main" val="2065643517"/>
                    </a:ext>
                  </a:extLst>
                </a:gridCol>
                <a:gridCol w="740664">
                  <a:extLst>
                    <a:ext uri="{9D8B030D-6E8A-4147-A177-3AD203B41FA5}">
                      <a16:colId xmlns:a16="http://schemas.microsoft.com/office/drawing/2014/main" val="1674752861"/>
                    </a:ext>
                  </a:extLst>
                </a:gridCol>
                <a:gridCol w="740664">
                  <a:extLst>
                    <a:ext uri="{9D8B030D-6E8A-4147-A177-3AD203B41FA5}">
                      <a16:colId xmlns:a16="http://schemas.microsoft.com/office/drawing/2014/main" val="466093990"/>
                    </a:ext>
                  </a:extLst>
                </a:gridCol>
                <a:gridCol w="740664">
                  <a:extLst>
                    <a:ext uri="{9D8B030D-6E8A-4147-A177-3AD203B41FA5}">
                      <a16:colId xmlns:a16="http://schemas.microsoft.com/office/drawing/2014/main" val="964717603"/>
                    </a:ext>
                  </a:extLst>
                </a:gridCol>
                <a:gridCol w="740664">
                  <a:extLst>
                    <a:ext uri="{9D8B030D-6E8A-4147-A177-3AD203B41FA5}">
                      <a16:colId xmlns:a16="http://schemas.microsoft.com/office/drawing/2014/main" val="987105338"/>
                    </a:ext>
                  </a:extLst>
                </a:gridCol>
                <a:gridCol w="740664">
                  <a:extLst>
                    <a:ext uri="{9D8B030D-6E8A-4147-A177-3AD203B41FA5}">
                      <a16:colId xmlns:a16="http://schemas.microsoft.com/office/drawing/2014/main" val="8868566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18538828"/>
                  </a:ext>
                </a:extLst>
              </a:tr>
              <a:tr h="370840">
                <a:tc>
                  <a:txBody>
                    <a:bodyPr/>
                    <a:lstStyle/>
                    <a:p>
                      <a:r>
                        <a:rPr lang="en-US" sz="1000"/>
                        <a:t>Buttercup Malaysia</a:t>
                      </a:r>
                    </a:p>
                  </a:txBody>
                  <a:tcPr/>
                </a:tc>
                <a:tc>
                  <a:txBody>
                    <a:bodyPr/>
                    <a:lstStyle/>
                    <a:p>
                      <a:r>
                        <a:rPr lang="en-US" sz="1000"/>
                        <a:t>165582</a:t>
                      </a:r>
                    </a:p>
                  </a:txBody>
                  <a:tcPr/>
                </a:tc>
                <a:tc>
                  <a:txBody>
                    <a:bodyPr/>
                    <a:lstStyle/>
                    <a:p>
                      <a:r>
                        <a:rPr lang="en-US" sz="1000"/>
                        <a:t>10743</a:t>
                      </a:r>
                    </a:p>
                  </a:txBody>
                  <a:tcPr/>
                </a:tc>
                <a:tc>
                  <a:txBody>
                    <a:bodyPr/>
                    <a:lstStyle/>
                    <a:p>
                      <a:r>
                        <a:rPr lang="en-US" sz="1000"/>
                        <a:t>118</a:t>
                      </a:r>
                    </a:p>
                  </a:txBody>
                  <a:tcPr/>
                </a:tc>
                <a:tc>
                  <a:txBody>
                    <a:bodyPr/>
                    <a:lstStyle/>
                    <a:p>
                      <a:r>
                        <a:rPr lang="en-US" sz="1000"/>
                        <a:t>59957</a:t>
                      </a:r>
                    </a:p>
                  </a:txBody>
                  <a:tcPr/>
                </a:tc>
                <a:tc>
                  <a:txBody>
                    <a:bodyPr/>
                    <a:lstStyle/>
                    <a:p>
                      <a:r>
                        <a:rPr lang="en-US" sz="1000"/>
                        <a:t>733</a:t>
                      </a:r>
                    </a:p>
                  </a:txBody>
                  <a:tcPr/>
                </a:tc>
                <a:tc>
                  <a:txBody>
                    <a:bodyPr/>
                    <a:lstStyle/>
                    <a:p>
                      <a:r>
                        <a:rPr lang="en-US" sz="1000"/>
                        <a:t>6865</a:t>
                      </a:r>
                    </a:p>
                  </a:txBody>
                  <a:tcPr/>
                </a:tc>
                <a:tc>
                  <a:txBody>
                    <a:bodyPr/>
                    <a:lstStyle/>
                    <a:p>
                      <a:r>
                        <a:rPr lang="en-US" sz="1000"/>
                        <a:t>0</a:t>
                      </a:r>
                    </a:p>
                  </a:txBody>
                  <a:tcPr/>
                </a:tc>
                <a:tc>
                  <a:txBody>
                    <a:bodyPr/>
                    <a:lstStyle/>
                    <a:p>
                      <a:r>
                        <a:rPr lang="en-US" sz="1000"/>
                        <a:t>0.3573 %</a:t>
                      </a:r>
                    </a:p>
                  </a:txBody>
                  <a:tcPr/>
                </a:tc>
                <a:tc>
                  <a:txBody>
                    <a:bodyPr/>
                    <a:lstStyle/>
                    <a:p>
                      <a:r>
                        <a:rPr lang="en-US" sz="1000"/>
                        <a:t>0.0 %</a:t>
                      </a:r>
                    </a:p>
                  </a:txBody>
                  <a:tcPr/>
                </a:tc>
                <a:extLst>
                  <a:ext uri="{0D108BD9-81ED-4DB2-BD59-A6C34878D82A}">
                    <a16:rowId xmlns:a16="http://schemas.microsoft.com/office/drawing/2014/main" val="3399513980"/>
                  </a:ext>
                </a:extLst>
              </a:tr>
            </a:tbl>
          </a:graphicData>
        </a:graphic>
      </p:graphicFrame>
      <p:sp>
        <p:nvSpPr>
          <p:cNvPr id="4" name="Text Placeholder 3">
            <a:extLst>
              <a:ext uri="{FF2B5EF4-FFF2-40B4-BE49-F238E27FC236}">
                <a16:creationId xmlns:a16="http://schemas.microsoft.com/office/drawing/2014/main" id="{684BA8BF-22A4-49AB-9098-F15252526B86}"/>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4153063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F87DF-7D75-45BE-8FF0-E1F3EE13B5EA}"/>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8C80A9E5-F940-450B-8FCF-7CB7F36F8F4D}"/>
              </a:ext>
            </a:extLst>
          </p:cNvPr>
          <p:cNvGraphicFramePr>
            <a:graphicFrameLocks noGrp="1"/>
          </p:cNvGraphicFramePr>
          <p:nvPr>
            <p:ph type="chart" sz="quarter" idx="13"/>
            <p:extLst>
              <p:ext uri="{D42A27DB-BD31-4B8C-83A1-F6EECF244321}">
                <p14:modId xmlns:p14="http://schemas.microsoft.com/office/powerpoint/2010/main" val="527157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154DB0-BCE4-4FA4-98E8-36BAB4387382}"/>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DD4852F4-78F0-4515-BF56-23FA576597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9077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3139-67EB-485C-8F05-3D6A7C74D323}"/>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71D04D14-BEE0-4FDB-BDF3-EF25C44FE18A}"/>
              </a:ext>
            </a:extLst>
          </p:cNvPr>
          <p:cNvGraphicFramePr>
            <a:graphicFrameLocks noGrp="1"/>
          </p:cNvGraphicFramePr>
          <p:nvPr>
            <p:ph type="chart" sz="quarter" idx="13"/>
            <p:extLst>
              <p:ext uri="{D42A27DB-BD31-4B8C-83A1-F6EECF244321}">
                <p14:modId xmlns:p14="http://schemas.microsoft.com/office/powerpoint/2010/main" val="1761699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9C66F-B6D8-48F2-970B-7408979DBE81}"/>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A935FA8E-8B43-49C2-B13E-3FEB492885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038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D596C-3590-4006-8589-335AACE6E9E2}"/>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BB4803E1-40F1-4761-A9D7-95C4555AE81D}"/>
              </a:ext>
            </a:extLst>
          </p:cNvPr>
          <p:cNvGraphicFramePr>
            <a:graphicFrameLocks noGrp="1"/>
          </p:cNvGraphicFramePr>
          <p:nvPr>
            <p:ph type="chart" sz="quarter" idx="13"/>
            <p:extLst>
              <p:ext uri="{D42A27DB-BD31-4B8C-83A1-F6EECF244321}">
                <p14:modId xmlns:p14="http://schemas.microsoft.com/office/powerpoint/2010/main" val="1762985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D794B2-88D8-4762-BEF1-C98601B1092B}"/>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DF2C217A-3C11-4AD7-B449-751F03F40D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886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E093C-DA27-403C-85D1-09A4A3843286}"/>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149AACBB-FB8B-4559-8EE6-8FB455B3AF2E}"/>
              </a:ext>
            </a:extLst>
          </p:cNvPr>
          <p:cNvGraphicFramePr>
            <a:graphicFrameLocks noGrp="1"/>
          </p:cNvGraphicFramePr>
          <p:nvPr>
            <p:ph type="chart" sz="quarter" idx="13"/>
            <p:extLst>
              <p:ext uri="{D42A27DB-BD31-4B8C-83A1-F6EECF244321}">
                <p14:modId xmlns:p14="http://schemas.microsoft.com/office/powerpoint/2010/main" val="80384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6BA6A1-7219-4A32-9CC7-7D7467ABB26D}"/>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FEAC6F1C-9A9E-488B-B32A-7653045C55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3406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D81B0-3F17-4086-A32C-1DBB0EE79BB7}"/>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48B8DAA7-7ABE-4266-851B-26B679EFF3FC}"/>
              </a:ext>
            </a:extLst>
          </p:cNvPr>
          <p:cNvGraphicFramePr>
            <a:graphicFrameLocks noGrp="1"/>
          </p:cNvGraphicFramePr>
          <p:nvPr>
            <p:ph type="chart" sz="quarter" idx="13"/>
            <p:extLst>
              <p:ext uri="{D42A27DB-BD31-4B8C-83A1-F6EECF244321}">
                <p14:modId xmlns:p14="http://schemas.microsoft.com/office/powerpoint/2010/main" val="1230790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08DA5E-9EDB-43D1-A27A-5F7374CDC71C}"/>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79D67800-D910-4E56-9B9E-E6A0D9DC47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768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63E56-78A6-4547-B659-6B41E12A7E7D}"/>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0F3613DC-3917-4FE0-9B56-1CA01014CE8A}"/>
              </a:ext>
            </a:extLst>
          </p:cNvPr>
          <p:cNvGraphicFramePr>
            <a:graphicFrameLocks noGrp="1"/>
          </p:cNvGraphicFramePr>
          <p:nvPr>
            <p:ph type="tbl" sz="quarter" idx="13"/>
            <p:extLst>
              <p:ext uri="{D42A27DB-BD31-4B8C-83A1-F6EECF244321}">
                <p14:modId xmlns:p14="http://schemas.microsoft.com/office/powerpoint/2010/main" val="382465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5565524"/>
                    </a:ext>
                  </a:extLst>
                </a:gridCol>
                <a:gridCol w="905256">
                  <a:extLst>
                    <a:ext uri="{9D8B030D-6E8A-4147-A177-3AD203B41FA5}">
                      <a16:colId xmlns:a16="http://schemas.microsoft.com/office/drawing/2014/main" val="3821461152"/>
                    </a:ext>
                  </a:extLst>
                </a:gridCol>
                <a:gridCol w="905256">
                  <a:extLst>
                    <a:ext uri="{9D8B030D-6E8A-4147-A177-3AD203B41FA5}">
                      <a16:colId xmlns:a16="http://schemas.microsoft.com/office/drawing/2014/main" val="764088575"/>
                    </a:ext>
                  </a:extLst>
                </a:gridCol>
                <a:gridCol w="905256">
                  <a:extLst>
                    <a:ext uri="{9D8B030D-6E8A-4147-A177-3AD203B41FA5}">
                      <a16:colId xmlns:a16="http://schemas.microsoft.com/office/drawing/2014/main" val="2180446231"/>
                    </a:ext>
                  </a:extLst>
                </a:gridCol>
                <a:gridCol w="905256">
                  <a:extLst>
                    <a:ext uri="{9D8B030D-6E8A-4147-A177-3AD203B41FA5}">
                      <a16:colId xmlns:a16="http://schemas.microsoft.com/office/drawing/2014/main" val="1288730919"/>
                    </a:ext>
                  </a:extLst>
                </a:gridCol>
                <a:gridCol w="905256">
                  <a:extLst>
                    <a:ext uri="{9D8B030D-6E8A-4147-A177-3AD203B41FA5}">
                      <a16:colId xmlns:a16="http://schemas.microsoft.com/office/drawing/2014/main" val="2351085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381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- 2020-04-13 17:41:57</a:t>
                      </a:r>
                      <a:r>
                        <a:rPr kumimoji="0" lang="en-US" sz="1000" b="0" i="0" u="none" strike="noStrike" kern="1200" cap="none" spc="0" normalizeH="0" baseline="0" noProof="0">
                          <a:ln>
                            <a:noFill/>
                          </a:ln>
                          <a:solidFill>
                            <a:prstClr val="black"/>
                          </a:solidFill>
                          <a:effectLst/>
                          <a:uLnTx/>
                          <a:uFillTx/>
                          <a:latin typeface="+mn-lt"/>
                          <a:ea typeface="+mn-ea"/>
                          <a:cs typeface="+mn-cs"/>
                        </a:rPr>
                        <a:t>
 Jom sertai Peraduan Sempurnanya Raya Buttercup dari 27 Mac - 15 Jun 2020 dan dapatkan peluang menangi pelbagai hadiah menarik! Kunjungi dan beli Buttercup dari mana-mana pasaraya Tesco di Semenanjung Malaysia.</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Langkah Penyertaan: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1. Beli minimum RM20.00 produk dalam satu resit dari mana-mana pasaraya Tesco di Semenanjung Malaysia.
2. Jawab soalan “Apakah jenama produk yang perlu anda beli untuk menyertai peraduan ini?”
3. WhatsApp resit pembelian dan penyertaan anda kepada +6019-8190203. Format penyertaan secara “Nama&lt;jarak&gt;NO. MyKAD&lt;jarak&gt;Jawapan”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Maklumat Lanjut: http://buttercup.com.my/tesco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5218188"/>
                  </a:ext>
                </a:extLst>
              </a:tr>
            </a:tbl>
          </a:graphicData>
        </a:graphic>
      </p:graphicFrame>
      <p:sp>
        <p:nvSpPr>
          <p:cNvPr id="4" name="Text Placeholder 3">
            <a:extLst>
              <a:ext uri="{FF2B5EF4-FFF2-40B4-BE49-F238E27FC236}">
                <a16:creationId xmlns:a16="http://schemas.microsoft.com/office/drawing/2014/main" id="{8F3F9F94-A6FC-4B27-8393-1EAEECECA751}"/>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739481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6979-2D25-461E-8325-9E3EC8CA7175}"/>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1C1761A9-01AE-44E2-9F02-6D4E6E08CDF3}"/>
              </a:ext>
            </a:extLst>
          </p:cNvPr>
          <p:cNvGraphicFramePr>
            <a:graphicFrameLocks noGrp="1"/>
          </p:cNvGraphicFramePr>
          <p:nvPr>
            <p:ph type="tbl" sz="quarter" idx="13"/>
            <p:extLst>
              <p:ext uri="{D42A27DB-BD31-4B8C-83A1-F6EECF244321}">
                <p14:modId xmlns:p14="http://schemas.microsoft.com/office/powerpoint/2010/main" val="141070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8631100"/>
                    </a:ext>
                  </a:extLst>
                </a:gridCol>
                <a:gridCol w="905256">
                  <a:extLst>
                    <a:ext uri="{9D8B030D-6E8A-4147-A177-3AD203B41FA5}">
                      <a16:colId xmlns:a16="http://schemas.microsoft.com/office/drawing/2014/main" val="4114086657"/>
                    </a:ext>
                  </a:extLst>
                </a:gridCol>
                <a:gridCol w="905256">
                  <a:extLst>
                    <a:ext uri="{9D8B030D-6E8A-4147-A177-3AD203B41FA5}">
                      <a16:colId xmlns:a16="http://schemas.microsoft.com/office/drawing/2014/main" val="4280570454"/>
                    </a:ext>
                  </a:extLst>
                </a:gridCol>
                <a:gridCol w="905256">
                  <a:extLst>
                    <a:ext uri="{9D8B030D-6E8A-4147-A177-3AD203B41FA5}">
                      <a16:colId xmlns:a16="http://schemas.microsoft.com/office/drawing/2014/main" val="2108951553"/>
                    </a:ext>
                  </a:extLst>
                </a:gridCol>
                <a:gridCol w="905256">
                  <a:extLst>
                    <a:ext uri="{9D8B030D-6E8A-4147-A177-3AD203B41FA5}">
                      <a16:colId xmlns:a16="http://schemas.microsoft.com/office/drawing/2014/main" val="119813037"/>
                    </a:ext>
                  </a:extLst>
                </a:gridCol>
                <a:gridCol w="905256">
                  <a:extLst>
                    <a:ext uri="{9D8B030D-6E8A-4147-A177-3AD203B41FA5}">
                      <a16:colId xmlns:a16="http://schemas.microsoft.com/office/drawing/2014/main" val="333681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597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- 2020-04-13 17:34:42</a:t>
                      </a:r>
                      <a:r>
                        <a:rPr kumimoji="0" lang="en-US" sz="1000" b="0" i="0" u="none" strike="noStrike" kern="1200" cap="none" spc="0" normalizeH="0" baseline="0" noProof="0">
                          <a:ln>
                            <a:noFill/>
                          </a:ln>
                          <a:solidFill>
                            <a:prstClr val="black"/>
                          </a:solidFill>
                          <a:effectLst/>
                          <a:uLnTx/>
                          <a:uFillTx/>
                          <a:latin typeface="+mn-lt"/>
                          <a:ea typeface="+mn-ea"/>
                          <a:cs typeface="+mn-cs"/>
                        </a:rPr>
                        <a:t>
 Sertai peraduan Sempurnanya Raya Buttercup – Berpeluang Menangi Hadiah Hebat!
Jom sertai dengan mengikut langkah berikut:
1. Beli minimum RM20.00 produk dalam satu resit dari mana-mana pasaraya Mydin di Semenanjung Malaysia.
2. Jawab soalan “Apakah jenama produk yang perlu anda beli untuk menyertai peraduan ini?”
3. WhatsApp resit pembelian dan penyertaan anda kepada +6019-8190203. Penyertaan secara format “Nama&lt;jarak&gt;NO. MyKAD&lt;jarak&gt;Jawapan”
Maklumat Lanjut: http://buttercup.com.my/mydin</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0229264"/>
                  </a:ext>
                </a:extLst>
              </a:tr>
            </a:tbl>
          </a:graphicData>
        </a:graphic>
      </p:graphicFrame>
      <p:sp>
        <p:nvSpPr>
          <p:cNvPr id="4" name="Text Placeholder 3">
            <a:extLst>
              <a:ext uri="{FF2B5EF4-FFF2-40B4-BE49-F238E27FC236}">
                <a16:creationId xmlns:a16="http://schemas.microsoft.com/office/drawing/2014/main" id="{C714CC0A-E109-43BE-A1BB-94134666917A}"/>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40882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3D56C-E6B0-4BAB-B1BC-B032CDC8063E}"/>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B0662A66-BFCD-4C5C-8956-35E93052C32C}"/>
              </a:ext>
            </a:extLst>
          </p:cNvPr>
          <p:cNvGraphicFramePr>
            <a:graphicFrameLocks noGrp="1"/>
          </p:cNvGraphicFramePr>
          <p:nvPr>
            <p:ph type="tbl" sz="quarter" idx="13"/>
            <p:extLst>
              <p:ext uri="{D42A27DB-BD31-4B8C-83A1-F6EECF244321}">
                <p14:modId xmlns:p14="http://schemas.microsoft.com/office/powerpoint/2010/main" val="234325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2362020"/>
                    </a:ext>
                  </a:extLst>
                </a:gridCol>
                <a:gridCol w="905256">
                  <a:extLst>
                    <a:ext uri="{9D8B030D-6E8A-4147-A177-3AD203B41FA5}">
                      <a16:colId xmlns:a16="http://schemas.microsoft.com/office/drawing/2014/main" val="1235612790"/>
                    </a:ext>
                  </a:extLst>
                </a:gridCol>
                <a:gridCol w="905256">
                  <a:extLst>
                    <a:ext uri="{9D8B030D-6E8A-4147-A177-3AD203B41FA5}">
                      <a16:colId xmlns:a16="http://schemas.microsoft.com/office/drawing/2014/main" val="652288218"/>
                    </a:ext>
                  </a:extLst>
                </a:gridCol>
                <a:gridCol w="905256">
                  <a:extLst>
                    <a:ext uri="{9D8B030D-6E8A-4147-A177-3AD203B41FA5}">
                      <a16:colId xmlns:a16="http://schemas.microsoft.com/office/drawing/2014/main" val="186986598"/>
                    </a:ext>
                  </a:extLst>
                </a:gridCol>
                <a:gridCol w="905256">
                  <a:extLst>
                    <a:ext uri="{9D8B030D-6E8A-4147-A177-3AD203B41FA5}">
                      <a16:colId xmlns:a16="http://schemas.microsoft.com/office/drawing/2014/main" val="3404607012"/>
                    </a:ext>
                  </a:extLst>
                </a:gridCol>
                <a:gridCol w="905256">
                  <a:extLst>
                    <a:ext uri="{9D8B030D-6E8A-4147-A177-3AD203B41FA5}">
                      <a16:colId xmlns:a16="http://schemas.microsoft.com/office/drawing/2014/main" val="3827367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163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- 2020-04-13 18:49:59</a:t>
                      </a:r>
                      <a:r>
                        <a:rPr kumimoji="0" lang="en-US" sz="1000" b="0" i="0" u="none" strike="noStrike" kern="1200" cap="none" spc="0" normalizeH="0" baseline="0" noProof="0">
                          <a:ln>
                            <a:noFill/>
                          </a:ln>
                          <a:solidFill>
                            <a:prstClr val="black"/>
                          </a:solidFill>
                          <a:effectLst/>
                          <a:uLnTx/>
                          <a:uFillTx/>
                          <a:latin typeface="+mn-lt"/>
                          <a:ea typeface="+mn-ea"/>
                          <a:cs typeface="+mn-cs"/>
                        </a:rPr>
                        <a:t>
 Kunjungi pasaraya Aeon Big sekarang untuk membeli Buttercup dan sertai peraduan Sempurnanya Raya Buttercup!
Langkah Penyertaan Peraduan Sempurnanya Raya Buttercup:
1. Beli minimum RM20.00 produk dalam satu resit dari mana-mana pasaraya Aeon Big di Semenanjung Malaysia.
2. Jawab soalan “Apakah jenama produk yang perlu anda beli untuk menyertai peraduan ini?”
3. WhatsApp resit pembelian dan penyertaan anda kepada +6019-8190203. Penyertaan secara format “Nama&lt;jarak&gt;NO. MyKAD&lt;jarak&gt;Jawapan”
Maklumat Lanjut: http://buttercup.com.my/aeonbig</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865049"/>
                  </a:ext>
                </a:extLst>
              </a:tr>
            </a:tbl>
          </a:graphicData>
        </a:graphic>
      </p:graphicFrame>
      <p:sp>
        <p:nvSpPr>
          <p:cNvPr id="4" name="Text Placeholder 3">
            <a:extLst>
              <a:ext uri="{FF2B5EF4-FFF2-40B4-BE49-F238E27FC236}">
                <a16:creationId xmlns:a16="http://schemas.microsoft.com/office/drawing/2014/main" id="{324339D1-A8C6-4D53-A785-56E25EA6A006}"/>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21240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C694F-5567-4143-8151-11054116C20B}"/>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B379BE84-D09E-40CD-B011-E406B8ECFFD5}"/>
              </a:ext>
            </a:extLst>
          </p:cNvPr>
          <p:cNvGraphicFramePr>
            <a:graphicFrameLocks noGrp="1"/>
          </p:cNvGraphicFramePr>
          <p:nvPr>
            <p:ph type="tbl" sz="quarter" idx="13"/>
            <p:extLst>
              <p:ext uri="{D42A27DB-BD31-4B8C-83A1-F6EECF244321}">
                <p14:modId xmlns:p14="http://schemas.microsoft.com/office/powerpoint/2010/main" val="238028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2322521"/>
                    </a:ext>
                  </a:extLst>
                </a:gridCol>
                <a:gridCol w="905256">
                  <a:extLst>
                    <a:ext uri="{9D8B030D-6E8A-4147-A177-3AD203B41FA5}">
                      <a16:colId xmlns:a16="http://schemas.microsoft.com/office/drawing/2014/main" val="3975175322"/>
                    </a:ext>
                  </a:extLst>
                </a:gridCol>
                <a:gridCol w="905256">
                  <a:extLst>
                    <a:ext uri="{9D8B030D-6E8A-4147-A177-3AD203B41FA5}">
                      <a16:colId xmlns:a16="http://schemas.microsoft.com/office/drawing/2014/main" val="2240144958"/>
                    </a:ext>
                  </a:extLst>
                </a:gridCol>
                <a:gridCol w="905256">
                  <a:extLst>
                    <a:ext uri="{9D8B030D-6E8A-4147-A177-3AD203B41FA5}">
                      <a16:colId xmlns:a16="http://schemas.microsoft.com/office/drawing/2014/main" val="4268318215"/>
                    </a:ext>
                  </a:extLst>
                </a:gridCol>
                <a:gridCol w="905256">
                  <a:extLst>
                    <a:ext uri="{9D8B030D-6E8A-4147-A177-3AD203B41FA5}">
                      <a16:colId xmlns:a16="http://schemas.microsoft.com/office/drawing/2014/main" val="3128770648"/>
                    </a:ext>
                  </a:extLst>
                </a:gridCol>
                <a:gridCol w="905256">
                  <a:extLst>
                    <a:ext uri="{9D8B030D-6E8A-4147-A177-3AD203B41FA5}">
                      <a16:colId xmlns:a16="http://schemas.microsoft.com/office/drawing/2014/main" val="3415318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851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- 2020-04-09 18:42:39</a:t>
                      </a:r>
                      <a:r>
                        <a:rPr kumimoji="0" lang="en-US" sz="1000" b="0" i="0" u="none" strike="noStrike" kern="1200" cap="none" spc="0" normalizeH="0" baseline="0" noProof="0">
                          <a:ln>
                            <a:noFill/>
                          </a:ln>
                          <a:solidFill>
                            <a:prstClr val="black"/>
                          </a:solidFill>
                          <a:effectLst/>
                          <a:uLnTx/>
                          <a:uFillTx/>
                          <a:latin typeface="+mn-lt"/>
                          <a:ea typeface="+mn-ea"/>
                          <a:cs typeface="+mn-cs"/>
                        </a:rPr>
                        <a:t>
 Sertai peraduan Sempurnanya Raya Buttercup dan anda berpeluang untuk memenangi hadiah-hadiah hebat untuk raya ini.
Langkah Penyertaan:
1. Beli minimum RM20.00 produk dalam satu resit dari mana-mana pasaraya Aeon di Semenanjung Malaysia.
2. Jawab soalan “Apakah jenama produk yang perlu anda beli untuk menyertai peraduan ini?”
3. WhatsApp resit pembelian dan penyertaan anda kepada +6019-8190203. Penyertaan secara format “Nama&lt;jarak&gt;NO. MyKAD&lt;jarak&gt;Jawapan”
Maklumat Lanjut: http://buttercup.com.my/aeon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5336518"/>
                  </a:ext>
                </a:extLst>
              </a:tr>
            </a:tbl>
          </a:graphicData>
        </a:graphic>
      </p:graphicFrame>
      <p:sp>
        <p:nvSpPr>
          <p:cNvPr id="4" name="Text Placeholder 3">
            <a:extLst>
              <a:ext uri="{FF2B5EF4-FFF2-40B4-BE49-F238E27FC236}">
                <a16:creationId xmlns:a16="http://schemas.microsoft.com/office/drawing/2014/main" id="{03999947-5B82-4D51-B7A2-3F7DB4AF3C90}"/>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541989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75A37-AB22-4A2C-984C-944534C6BA53}"/>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5AC7C202-3B75-4CB5-979E-1CF767E44D37}"/>
              </a:ext>
            </a:extLst>
          </p:cNvPr>
          <p:cNvGraphicFramePr>
            <a:graphicFrameLocks noGrp="1"/>
          </p:cNvGraphicFramePr>
          <p:nvPr>
            <p:ph type="tbl" sz="quarter" idx="13"/>
            <p:extLst>
              <p:ext uri="{D42A27DB-BD31-4B8C-83A1-F6EECF244321}">
                <p14:modId xmlns:p14="http://schemas.microsoft.com/office/powerpoint/2010/main" val="1327987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9938383"/>
                    </a:ext>
                  </a:extLst>
                </a:gridCol>
                <a:gridCol w="905256">
                  <a:extLst>
                    <a:ext uri="{9D8B030D-6E8A-4147-A177-3AD203B41FA5}">
                      <a16:colId xmlns:a16="http://schemas.microsoft.com/office/drawing/2014/main" val="1485653839"/>
                    </a:ext>
                  </a:extLst>
                </a:gridCol>
                <a:gridCol w="905256">
                  <a:extLst>
                    <a:ext uri="{9D8B030D-6E8A-4147-A177-3AD203B41FA5}">
                      <a16:colId xmlns:a16="http://schemas.microsoft.com/office/drawing/2014/main" val="2007360790"/>
                    </a:ext>
                  </a:extLst>
                </a:gridCol>
                <a:gridCol w="905256">
                  <a:extLst>
                    <a:ext uri="{9D8B030D-6E8A-4147-A177-3AD203B41FA5}">
                      <a16:colId xmlns:a16="http://schemas.microsoft.com/office/drawing/2014/main" val="2431705239"/>
                    </a:ext>
                  </a:extLst>
                </a:gridCol>
                <a:gridCol w="905256">
                  <a:extLst>
                    <a:ext uri="{9D8B030D-6E8A-4147-A177-3AD203B41FA5}">
                      <a16:colId xmlns:a16="http://schemas.microsoft.com/office/drawing/2014/main" val="1488358712"/>
                    </a:ext>
                  </a:extLst>
                </a:gridCol>
                <a:gridCol w="905256">
                  <a:extLst>
                    <a:ext uri="{9D8B030D-6E8A-4147-A177-3AD203B41FA5}">
                      <a16:colId xmlns:a16="http://schemas.microsoft.com/office/drawing/2014/main" val="1518130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076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- 2020-04-15 20:40:42</a:t>
                      </a:r>
                      <a:r>
                        <a:rPr kumimoji="0" lang="en-US" sz="1000" b="0" i="0" u="none" strike="noStrike" kern="1200" cap="none" spc="0" normalizeH="0" baseline="0" noProof="0">
                          <a:ln>
                            <a:noFill/>
                          </a:ln>
                          <a:solidFill>
                            <a:prstClr val="black"/>
                          </a:solidFill>
                          <a:effectLst/>
                          <a:uLnTx/>
                          <a:uFillTx/>
                          <a:latin typeface="+mn-lt"/>
                          <a:ea typeface="+mn-ea"/>
                          <a:cs typeface="+mn-cs"/>
                        </a:rPr>
                        <a:t>
 Peraduan Sempurnanya Raya Buttercup bermula sekarang sehingga 15 Jun 2020! Dapatkan produk Buttercup dari mana-mana Econsave di semenanjung Malaysia untuk sertai sekarang!
Langkah Penyertaan:
1. Beli minimum RM20.00 produk dalam satu resit dari mana-mana pasaraya Econsave di Semenanjung Malaysia.
2. Jawab soalan “Apakah jenama produk yang perlu anda beli untuk menyertai peraduan ini?”
3. WhatsApp resit pembelian dan penyertaan anda kepada +6019-8190203. Penyertaan secara format “Nama&lt;jarak&gt;NO. MyKAD&lt;jarak&gt;Jawapan”
Maklumat Lanjut: http://buttercup.com.my/econsave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
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9730648"/>
                  </a:ext>
                </a:extLst>
              </a:tr>
            </a:tbl>
          </a:graphicData>
        </a:graphic>
      </p:graphicFrame>
      <p:sp>
        <p:nvSpPr>
          <p:cNvPr id="4" name="Text Placeholder 3">
            <a:extLst>
              <a:ext uri="{FF2B5EF4-FFF2-40B4-BE49-F238E27FC236}">
                <a16:creationId xmlns:a16="http://schemas.microsoft.com/office/drawing/2014/main" id="{6F2B9C24-6B43-4AC0-926D-52C6C148CA86}"/>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4032389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3912F-FA68-4125-A847-7AD44F724041}"/>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27891C13-B860-4BBE-A3E8-180B57D9C397}"/>
              </a:ext>
            </a:extLst>
          </p:cNvPr>
          <p:cNvGraphicFramePr>
            <a:graphicFrameLocks noGrp="1"/>
          </p:cNvGraphicFramePr>
          <p:nvPr>
            <p:ph type="chart" sz="quarter" idx="13"/>
            <p:extLst>
              <p:ext uri="{D42A27DB-BD31-4B8C-83A1-F6EECF244321}">
                <p14:modId xmlns:p14="http://schemas.microsoft.com/office/powerpoint/2010/main" val="793610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9AAB7A-8889-49F5-BA24-F80426809244}"/>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8048785C-527B-4B46-86A8-23C1B7D0A5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7491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10C62-E4F3-44C7-B0AF-F6CE47B217AC}"/>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01BDD19E-8F9D-4B92-9DFF-9FC164C2966E}"/>
              </a:ext>
            </a:extLst>
          </p:cNvPr>
          <p:cNvGraphicFramePr>
            <a:graphicFrameLocks noGrp="1"/>
          </p:cNvGraphicFramePr>
          <p:nvPr>
            <p:ph type="chart" sz="quarter" idx="13"/>
            <p:extLst>
              <p:ext uri="{D42A27DB-BD31-4B8C-83A1-F6EECF244321}">
                <p14:modId xmlns:p14="http://schemas.microsoft.com/office/powerpoint/2010/main" val="3113890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8E4AB1-3F20-422F-B9CA-57E2F76A75F0}"/>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8F217F94-7DD8-49B1-8C88-50F97A6980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1779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C1CDE-D263-44B0-B5F7-C7FC725BC1A1}"/>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0489924D-2856-410F-8926-094CE2E2FFBD}"/>
              </a:ext>
            </a:extLst>
          </p:cNvPr>
          <p:cNvGraphicFramePr>
            <a:graphicFrameLocks noGrp="1"/>
          </p:cNvGraphicFramePr>
          <p:nvPr>
            <p:ph type="chart" sz="quarter" idx="13"/>
            <p:extLst>
              <p:ext uri="{D42A27DB-BD31-4B8C-83A1-F6EECF244321}">
                <p14:modId xmlns:p14="http://schemas.microsoft.com/office/powerpoint/2010/main" val="1017709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03A50C-DBDA-4487-ACF5-42EBD7363850}"/>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CC4F31AB-39F5-46DE-A9BB-E797358450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931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A5A20-CCB3-40DD-9E83-D8026CAF70A0}"/>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7743EA71-238B-415F-8DC5-87570775CE25}"/>
              </a:ext>
            </a:extLst>
          </p:cNvPr>
          <p:cNvGraphicFramePr>
            <a:graphicFrameLocks noGrp="1"/>
          </p:cNvGraphicFramePr>
          <p:nvPr>
            <p:ph type="chart" sz="quarter" idx="13"/>
            <p:extLst>
              <p:ext uri="{D42A27DB-BD31-4B8C-83A1-F6EECF244321}">
                <p14:modId xmlns:p14="http://schemas.microsoft.com/office/powerpoint/2010/main" val="1586007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B9B0D8-51D5-4FF4-A27D-C086E09B10C7}"/>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2CDDE20D-5E59-426B-83A1-C060A982EC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5671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2487E-F24D-477C-8A8D-86C200CE111C}"/>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AA67C159-C876-4F72-A5D0-CECB233B46AE}"/>
              </a:ext>
            </a:extLst>
          </p:cNvPr>
          <p:cNvGraphicFramePr>
            <a:graphicFrameLocks noGrp="1"/>
          </p:cNvGraphicFramePr>
          <p:nvPr>
            <p:ph type="tbl" sz="quarter" idx="13"/>
            <p:extLst>
              <p:ext uri="{D42A27DB-BD31-4B8C-83A1-F6EECF244321}">
                <p14:modId xmlns:p14="http://schemas.microsoft.com/office/powerpoint/2010/main" val="3722853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63083567"/>
                    </a:ext>
                  </a:extLst>
                </a:gridCol>
                <a:gridCol w="1645920">
                  <a:extLst>
                    <a:ext uri="{9D8B030D-6E8A-4147-A177-3AD203B41FA5}">
                      <a16:colId xmlns:a16="http://schemas.microsoft.com/office/drawing/2014/main" val="3322246337"/>
                    </a:ext>
                  </a:extLst>
                </a:gridCol>
                <a:gridCol w="1645920">
                  <a:extLst>
                    <a:ext uri="{9D8B030D-6E8A-4147-A177-3AD203B41FA5}">
                      <a16:colId xmlns:a16="http://schemas.microsoft.com/office/drawing/2014/main" val="1227991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7719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extLst>
                  <a:ext uri="{0D108BD9-81ED-4DB2-BD59-A6C34878D82A}">
                    <a16:rowId xmlns:a16="http://schemas.microsoft.com/office/drawing/2014/main" val="341841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427492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33980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131071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90773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89368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651004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2499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44740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58212199"/>
                  </a:ext>
                </a:extLst>
              </a:tr>
            </a:tbl>
          </a:graphicData>
        </a:graphic>
      </p:graphicFrame>
      <p:sp>
        <p:nvSpPr>
          <p:cNvPr id="4" name="Text Placeholder 3">
            <a:extLst>
              <a:ext uri="{FF2B5EF4-FFF2-40B4-BE49-F238E27FC236}">
                <a16:creationId xmlns:a16="http://schemas.microsoft.com/office/drawing/2014/main" id="{9E1697CB-F291-4E8F-827C-2050EB083061}"/>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854049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2BB70-FD16-4BCC-A03B-D02A4A4B768A}"/>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BB287FB6-EF19-4A94-921A-729BB53E10C6}"/>
              </a:ext>
            </a:extLst>
          </p:cNvPr>
          <p:cNvGraphicFramePr>
            <a:graphicFrameLocks noGrp="1"/>
          </p:cNvGraphicFramePr>
          <p:nvPr>
            <p:ph type="tbl" sz="quarter" idx="13"/>
            <p:extLst>
              <p:ext uri="{D42A27DB-BD31-4B8C-83A1-F6EECF244321}">
                <p14:modId xmlns:p14="http://schemas.microsoft.com/office/powerpoint/2010/main" val="3312736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82839010"/>
                    </a:ext>
                  </a:extLst>
                </a:gridCol>
                <a:gridCol w="1645920">
                  <a:extLst>
                    <a:ext uri="{9D8B030D-6E8A-4147-A177-3AD203B41FA5}">
                      <a16:colId xmlns:a16="http://schemas.microsoft.com/office/drawing/2014/main" val="3179075687"/>
                    </a:ext>
                  </a:extLst>
                </a:gridCol>
                <a:gridCol w="1645920">
                  <a:extLst>
                    <a:ext uri="{9D8B030D-6E8A-4147-A177-3AD203B41FA5}">
                      <a16:colId xmlns:a16="http://schemas.microsoft.com/office/drawing/2014/main" val="2053901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60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805046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40630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58473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02364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03050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00127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194280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82022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04654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760233834"/>
                  </a:ext>
                </a:extLst>
              </a:tr>
            </a:tbl>
          </a:graphicData>
        </a:graphic>
      </p:graphicFrame>
      <p:sp>
        <p:nvSpPr>
          <p:cNvPr id="4" name="Text Placeholder 3">
            <a:extLst>
              <a:ext uri="{FF2B5EF4-FFF2-40B4-BE49-F238E27FC236}">
                <a16:creationId xmlns:a16="http://schemas.microsoft.com/office/drawing/2014/main" id="{B8A0ED61-D544-4E04-881E-F318257B5CA0}"/>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810783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EAE42-1FF1-4F81-AC87-953C347443AD}"/>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A3CF0335-EA97-4284-9CEA-7955DA264DC6}"/>
              </a:ext>
            </a:extLst>
          </p:cNvPr>
          <p:cNvGraphicFramePr>
            <a:graphicFrameLocks noGrp="1"/>
          </p:cNvGraphicFramePr>
          <p:nvPr>
            <p:ph type="tbl" sz="quarter" idx="13"/>
            <p:extLst>
              <p:ext uri="{D42A27DB-BD31-4B8C-83A1-F6EECF244321}">
                <p14:modId xmlns:p14="http://schemas.microsoft.com/office/powerpoint/2010/main" val="30686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57868772"/>
                    </a:ext>
                  </a:extLst>
                </a:gridCol>
                <a:gridCol w="1645920">
                  <a:extLst>
                    <a:ext uri="{9D8B030D-6E8A-4147-A177-3AD203B41FA5}">
                      <a16:colId xmlns:a16="http://schemas.microsoft.com/office/drawing/2014/main" val="3293242922"/>
                    </a:ext>
                  </a:extLst>
                </a:gridCol>
                <a:gridCol w="1645920">
                  <a:extLst>
                    <a:ext uri="{9D8B030D-6E8A-4147-A177-3AD203B41FA5}">
                      <a16:colId xmlns:a16="http://schemas.microsoft.com/office/drawing/2014/main" val="203242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4106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62326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11279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8077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67350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Kangar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4312657"/>
                  </a:ext>
                </a:extLst>
              </a:tr>
            </a:tbl>
          </a:graphicData>
        </a:graphic>
      </p:graphicFrame>
      <p:sp>
        <p:nvSpPr>
          <p:cNvPr id="4" name="Text Placeholder 3">
            <a:extLst>
              <a:ext uri="{FF2B5EF4-FFF2-40B4-BE49-F238E27FC236}">
                <a16:creationId xmlns:a16="http://schemas.microsoft.com/office/drawing/2014/main" id="{730926FF-291C-4C87-9748-43F511911DDB}"/>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689556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8F029-1966-4B1A-80B1-597EE2E43104}"/>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57B90589-7A7D-4AC0-BA81-26978763E7BD}"/>
              </a:ext>
            </a:extLst>
          </p:cNvPr>
          <p:cNvGraphicFramePr>
            <a:graphicFrameLocks noGrp="1"/>
          </p:cNvGraphicFramePr>
          <p:nvPr>
            <p:ph type="chart" sz="quarter" idx="13"/>
            <p:extLst>
              <p:ext uri="{D42A27DB-BD31-4B8C-83A1-F6EECF244321}">
                <p14:modId xmlns:p14="http://schemas.microsoft.com/office/powerpoint/2010/main" val="3333334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7A345-D72F-49BB-B530-AED82D9482CD}"/>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F117110A-DF65-4F8B-A1DF-F08FB9B40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476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B1B9C-92C6-4392-8275-182E006CE408}"/>
              </a:ext>
            </a:extLst>
          </p:cNvPr>
          <p:cNvSpPr>
            <a:spLocks noGrp="1"/>
          </p:cNvSpPr>
          <p:nvPr>
            <p:ph type="title"/>
          </p:nvPr>
        </p:nvSpPr>
        <p:spPr/>
        <p:txBody>
          <a:bodyPr/>
          <a:lstStyle/>
          <a:p>
            <a:r>
              <a:rPr lang="en-US"/>
              <a:t>Facebook Own Posts Table | Buttercup Malaysia - 1 of 25</a:t>
            </a:r>
          </a:p>
        </p:txBody>
      </p:sp>
      <p:graphicFrame>
        <p:nvGraphicFramePr>
          <p:cNvPr id="5" name="Table Placeholder 4">
            <a:extLst>
              <a:ext uri="{FF2B5EF4-FFF2-40B4-BE49-F238E27FC236}">
                <a16:creationId xmlns:a16="http://schemas.microsoft.com/office/drawing/2014/main" id="{9BBB343B-C2BA-4CED-B4BE-EDA66F2C62FD}"/>
              </a:ext>
            </a:extLst>
          </p:cNvPr>
          <p:cNvGraphicFramePr>
            <a:graphicFrameLocks noGrp="1"/>
          </p:cNvGraphicFramePr>
          <p:nvPr>
            <p:ph type="tbl" sz="quarter" idx="13"/>
            <p:extLst>
              <p:ext uri="{D42A27DB-BD31-4B8C-83A1-F6EECF244321}">
                <p14:modId xmlns:p14="http://schemas.microsoft.com/office/powerpoint/2010/main" val="194276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32781664"/>
                    </a:ext>
                  </a:extLst>
                </a:gridCol>
                <a:gridCol w="740664">
                  <a:extLst>
                    <a:ext uri="{9D8B030D-6E8A-4147-A177-3AD203B41FA5}">
                      <a16:colId xmlns:a16="http://schemas.microsoft.com/office/drawing/2014/main" val="1596444778"/>
                    </a:ext>
                  </a:extLst>
                </a:gridCol>
                <a:gridCol w="740664">
                  <a:extLst>
                    <a:ext uri="{9D8B030D-6E8A-4147-A177-3AD203B41FA5}">
                      <a16:colId xmlns:a16="http://schemas.microsoft.com/office/drawing/2014/main" val="198252634"/>
                    </a:ext>
                  </a:extLst>
                </a:gridCol>
                <a:gridCol w="740664">
                  <a:extLst>
                    <a:ext uri="{9D8B030D-6E8A-4147-A177-3AD203B41FA5}">
                      <a16:colId xmlns:a16="http://schemas.microsoft.com/office/drawing/2014/main" val="1622351369"/>
                    </a:ext>
                  </a:extLst>
                </a:gridCol>
                <a:gridCol w="740664">
                  <a:extLst>
                    <a:ext uri="{9D8B030D-6E8A-4147-A177-3AD203B41FA5}">
                      <a16:colId xmlns:a16="http://schemas.microsoft.com/office/drawing/2014/main" val="1921339016"/>
                    </a:ext>
                  </a:extLst>
                </a:gridCol>
                <a:gridCol w="740664">
                  <a:extLst>
                    <a:ext uri="{9D8B030D-6E8A-4147-A177-3AD203B41FA5}">
                      <a16:colId xmlns:a16="http://schemas.microsoft.com/office/drawing/2014/main" val="2641568769"/>
                    </a:ext>
                  </a:extLst>
                </a:gridCol>
                <a:gridCol w="740664">
                  <a:extLst>
                    <a:ext uri="{9D8B030D-6E8A-4147-A177-3AD203B41FA5}">
                      <a16:colId xmlns:a16="http://schemas.microsoft.com/office/drawing/2014/main" val="4223974457"/>
                    </a:ext>
                  </a:extLst>
                </a:gridCol>
                <a:gridCol w="740664">
                  <a:extLst>
                    <a:ext uri="{9D8B030D-6E8A-4147-A177-3AD203B41FA5}">
                      <a16:colId xmlns:a16="http://schemas.microsoft.com/office/drawing/2014/main" val="1573884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171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- 2020-05-30 10:22:42</a:t>
                      </a:r>
                      <a:r>
                        <a:rPr kumimoji="0" lang="en-US" sz="1000" b="0" i="0" u="none" strike="noStrike" kern="1200" cap="none" spc="0" normalizeH="0" baseline="0" noProof="0">
                          <a:ln>
                            <a:noFill/>
                          </a:ln>
                          <a:solidFill>
                            <a:prstClr val="black"/>
                          </a:solidFill>
                          <a:effectLst/>
                          <a:uLnTx/>
                          <a:uFillTx/>
                          <a:latin typeface="+mn-lt"/>
                          <a:ea typeface="+mn-ea"/>
                          <a:cs typeface="+mn-cs"/>
                        </a:rPr>
                        <a:t>
 Sertai Peraduan Sempurnanya Raya Buttercup sekarang! Ikut 3 langkah mudah dibawah untuk berpeluang menang hadiah:
1. Beli minimum RM20.00 produk dalam satu resit dari mana-mana pasaraya TF Value-Mart di Semenanjung Malaysia.
2. Jawab soalan “Apakah jenama produk yang perlu anda beli untuk menyertai peraduan ini?”
3. WhatsApp resit pembelian dan penyertaan anda kepada +6019-8190203. Penyertaan secara format “Nama&lt;jarak&gt;NO. MyKAD&lt;jarak&gt;Jawapan”
Maklumat Lanjut: http://buttercup.com.my/tfvalue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0409766"/>
                  </a:ext>
                </a:extLst>
              </a:tr>
            </a:tbl>
          </a:graphicData>
        </a:graphic>
      </p:graphicFrame>
      <p:sp>
        <p:nvSpPr>
          <p:cNvPr id="4" name="Text Placeholder 3">
            <a:extLst>
              <a:ext uri="{FF2B5EF4-FFF2-40B4-BE49-F238E27FC236}">
                <a16:creationId xmlns:a16="http://schemas.microsoft.com/office/drawing/2014/main" id="{B3F7D9CA-16CE-4719-9E5C-E02A94D90FF7}"/>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6677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71459-C8B4-4AC0-A5A1-A68F16758214}"/>
              </a:ext>
            </a:extLst>
          </p:cNvPr>
          <p:cNvSpPr>
            <a:spLocks noGrp="1"/>
          </p:cNvSpPr>
          <p:nvPr>
            <p:ph type="title"/>
          </p:nvPr>
        </p:nvSpPr>
        <p:spPr/>
        <p:txBody>
          <a:bodyPr/>
          <a:lstStyle/>
          <a:p>
            <a:r>
              <a:rPr lang="en-US"/>
              <a:t>Facebook Own Posts Table | Buttercup Malaysia - 2 of 25</a:t>
            </a:r>
          </a:p>
        </p:txBody>
      </p:sp>
      <p:graphicFrame>
        <p:nvGraphicFramePr>
          <p:cNvPr id="5" name="Table Placeholder 4">
            <a:extLst>
              <a:ext uri="{FF2B5EF4-FFF2-40B4-BE49-F238E27FC236}">
                <a16:creationId xmlns:a16="http://schemas.microsoft.com/office/drawing/2014/main" id="{483210D3-EE5E-45D5-B9A6-7A10DE24872E}"/>
              </a:ext>
            </a:extLst>
          </p:cNvPr>
          <p:cNvGraphicFramePr>
            <a:graphicFrameLocks noGrp="1"/>
          </p:cNvGraphicFramePr>
          <p:nvPr>
            <p:ph type="tbl" sz="quarter" idx="13"/>
            <p:extLst>
              <p:ext uri="{D42A27DB-BD31-4B8C-83A1-F6EECF244321}">
                <p14:modId xmlns:p14="http://schemas.microsoft.com/office/powerpoint/2010/main" val="2961353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41641776"/>
                    </a:ext>
                  </a:extLst>
                </a:gridCol>
                <a:gridCol w="740664">
                  <a:extLst>
                    <a:ext uri="{9D8B030D-6E8A-4147-A177-3AD203B41FA5}">
                      <a16:colId xmlns:a16="http://schemas.microsoft.com/office/drawing/2014/main" val="53946256"/>
                    </a:ext>
                  </a:extLst>
                </a:gridCol>
                <a:gridCol w="740664">
                  <a:extLst>
                    <a:ext uri="{9D8B030D-6E8A-4147-A177-3AD203B41FA5}">
                      <a16:colId xmlns:a16="http://schemas.microsoft.com/office/drawing/2014/main" val="345419044"/>
                    </a:ext>
                  </a:extLst>
                </a:gridCol>
                <a:gridCol w="740664">
                  <a:extLst>
                    <a:ext uri="{9D8B030D-6E8A-4147-A177-3AD203B41FA5}">
                      <a16:colId xmlns:a16="http://schemas.microsoft.com/office/drawing/2014/main" val="914656669"/>
                    </a:ext>
                  </a:extLst>
                </a:gridCol>
                <a:gridCol w="740664">
                  <a:extLst>
                    <a:ext uri="{9D8B030D-6E8A-4147-A177-3AD203B41FA5}">
                      <a16:colId xmlns:a16="http://schemas.microsoft.com/office/drawing/2014/main" val="637119557"/>
                    </a:ext>
                  </a:extLst>
                </a:gridCol>
                <a:gridCol w="740664">
                  <a:extLst>
                    <a:ext uri="{9D8B030D-6E8A-4147-A177-3AD203B41FA5}">
                      <a16:colId xmlns:a16="http://schemas.microsoft.com/office/drawing/2014/main" val="3229606284"/>
                    </a:ext>
                  </a:extLst>
                </a:gridCol>
                <a:gridCol w="740664">
                  <a:extLst>
                    <a:ext uri="{9D8B030D-6E8A-4147-A177-3AD203B41FA5}">
                      <a16:colId xmlns:a16="http://schemas.microsoft.com/office/drawing/2014/main" val="2270367502"/>
                    </a:ext>
                  </a:extLst>
                </a:gridCol>
                <a:gridCol w="740664">
                  <a:extLst>
                    <a:ext uri="{9D8B030D-6E8A-4147-A177-3AD203B41FA5}">
                      <a16:colId xmlns:a16="http://schemas.microsoft.com/office/drawing/2014/main" val="966382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073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- 2020-05-29 20:50:00</a:t>
                      </a:r>
                      <a:r>
                        <a:rPr kumimoji="0" lang="en-US" sz="1000" b="0" i="0" u="none" strike="noStrike" kern="1200" cap="none" spc="0" normalizeH="0" baseline="0" noProof="0">
                          <a:ln>
                            <a:noFill/>
                          </a:ln>
                          <a:solidFill>
                            <a:prstClr val="black"/>
                          </a:solidFill>
                          <a:effectLst/>
                          <a:uLnTx/>
                          <a:uFillTx/>
                          <a:latin typeface="+mn-lt"/>
                          <a:ea typeface="+mn-ea"/>
                          <a:cs typeface="+mn-cs"/>
                        </a:rPr>
                        <a:t>
 Apa yang lagi baik daripada Biskut Mawar Ros ini? Sedap lagi berkhasiat, yang penting bahannya tidak banyak dan tidak rumit. Jom bersama cuba resipi ini!
𝐁𝐚𝐡𝐚𝐧-𝐛𝐚𝐡𝐚𝐧:
• 1 cawan gula aising 
• 150g 𝐁𝐮𝐭𝐭𝐞𝐫𝐜𝐮𝐩 𝐒𝐚𝐥𝐭𝐞𝐝 
• 1 biji telur 
• 1 sudu teh red rose sirap 
• 2 cawan tepung gandum 
• 1 sudu teh baking powder 
• 2 sudu besar susu 
• 1-2 titik perwana makanan merah 
𝐏𝐞𝐫𝐚𝐥𝐚𝐭𝐚𝐧:
1. Mesin pemukul 
2. Bag plastic piping 
3. 1M tip bintang 
4. Loyang 
5. Kertas minyak 
𝐂𝐚𝐫𝐚 𝐌𝐞𝐦𝐛𝐮𝐚𝐭:
1. Sediakan loyang bersama kertas minyak 
2. Dalam mangkuk besar, pukul 𝐁𝐮𝐭𝐭𝐞𝐫𝐜𝐮𝐩 dan gula aising sehingga sebati dah lembut warnanya 
3. Tambahkan telur, sirap ros, susu dan pewarna dan pukul hingga sebati 4. Campurkan semua bahan kering dan gaul hingga sebati, akan jadi doh yang lembut 
5. Masuk kan doh dalam beg piping bermuncung top 1M 
6. Pipe kan doh atas loyang yang disediakan tadi sebesar 1.5 inci 
7. Masukkan loyang ke dalam peti sejuk, set 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8485957"/>
                  </a:ext>
                </a:extLst>
              </a:tr>
            </a:tbl>
          </a:graphicData>
        </a:graphic>
      </p:graphicFrame>
      <p:sp>
        <p:nvSpPr>
          <p:cNvPr id="4" name="Text Placeholder 3">
            <a:extLst>
              <a:ext uri="{FF2B5EF4-FFF2-40B4-BE49-F238E27FC236}">
                <a16:creationId xmlns:a16="http://schemas.microsoft.com/office/drawing/2014/main" id="{3751BE8B-39C0-486D-8E06-196717D38F7F}"/>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540849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EDFE7-D563-4583-9B6C-D160ED1CA6EC}"/>
              </a:ext>
            </a:extLst>
          </p:cNvPr>
          <p:cNvSpPr>
            <a:spLocks noGrp="1"/>
          </p:cNvSpPr>
          <p:nvPr>
            <p:ph type="title"/>
          </p:nvPr>
        </p:nvSpPr>
        <p:spPr/>
        <p:txBody>
          <a:bodyPr/>
          <a:lstStyle/>
          <a:p>
            <a:r>
              <a:rPr lang="en-US"/>
              <a:t>Facebook Own Posts Table | Buttercup Malaysia - 3 of 25</a:t>
            </a:r>
          </a:p>
        </p:txBody>
      </p:sp>
      <p:graphicFrame>
        <p:nvGraphicFramePr>
          <p:cNvPr id="5" name="Table Placeholder 4">
            <a:extLst>
              <a:ext uri="{FF2B5EF4-FFF2-40B4-BE49-F238E27FC236}">
                <a16:creationId xmlns:a16="http://schemas.microsoft.com/office/drawing/2014/main" id="{EE676340-5B85-4CCB-97B1-5A59BF9AE5AF}"/>
              </a:ext>
            </a:extLst>
          </p:cNvPr>
          <p:cNvGraphicFramePr>
            <a:graphicFrameLocks noGrp="1"/>
          </p:cNvGraphicFramePr>
          <p:nvPr>
            <p:ph type="tbl" sz="quarter" idx="13"/>
            <p:extLst>
              <p:ext uri="{D42A27DB-BD31-4B8C-83A1-F6EECF244321}">
                <p14:modId xmlns:p14="http://schemas.microsoft.com/office/powerpoint/2010/main" val="3039802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67242413"/>
                    </a:ext>
                  </a:extLst>
                </a:gridCol>
                <a:gridCol w="740664">
                  <a:extLst>
                    <a:ext uri="{9D8B030D-6E8A-4147-A177-3AD203B41FA5}">
                      <a16:colId xmlns:a16="http://schemas.microsoft.com/office/drawing/2014/main" val="46016016"/>
                    </a:ext>
                  </a:extLst>
                </a:gridCol>
                <a:gridCol w="740664">
                  <a:extLst>
                    <a:ext uri="{9D8B030D-6E8A-4147-A177-3AD203B41FA5}">
                      <a16:colId xmlns:a16="http://schemas.microsoft.com/office/drawing/2014/main" val="3424665240"/>
                    </a:ext>
                  </a:extLst>
                </a:gridCol>
                <a:gridCol w="740664">
                  <a:extLst>
                    <a:ext uri="{9D8B030D-6E8A-4147-A177-3AD203B41FA5}">
                      <a16:colId xmlns:a16="http://schemas.microsoft.com/office/drawing/2014/main" val="496988161"/>
                    </a:ext>
                  </a:extLst>
                </a:gridCol>
                <a:gridCol w="740664">
                  <a:extLst>
                    <a:ext uri="{9D8B030D-6E8A-4147-A177-3AD203B41FA5}">
                      <a16:colId xmlns:a16="http://schemas.microsoft.com/office/drawing/2014/main" val="1779503032"/>
                    </a:ext>
                  </a:extLst>
                </a:gridCol>
                <a:gridCol w="740664">
                  <a:extLst>
                    <a:ext uri="{9D8B030D-6E8A-4147-A177-3AD203B41FA5}">
                      <a16:colId xmlns:a16="http://schemas.microsoft.com/office/drawing/2014/main" val="1653219433"/>
                    </a:ext>
                  </a:extLst>
                </a:gridCol>
                <a:gridCol w="740664">
                  <a:extLst>
                    <a:ext uri="{9D8B030D-6E8A-4147-A177-3AD203B41FA5}">
                      <a16:colId xmlns:a16="http://schemas.microsoft.com/office/drawing/2014/main" val="1663599950"/>
                    </a:ext>
                  </a:extLst>
                </a:gridCol>
                <a:gridCol w="740664">
                  <a:extLst>
                    <a:ext uri="{9D8B030D-6E8A-4147-A177-3AD203B41FA5}">
                      <a16:colId xmlns:a16="http://schemas.microsoft.com/office/drawing/2014/main" val="3662322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305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- 2020-05-29 18:55:37</a:t>
                      </a:r>
                      <a:r>
                        <a:rPr kumimoji="0" lang="en-US" sz="1000" b="0" i="0" u="none" strike="noStrike" kern="1200" cap="none" spc="0" normalizeH="0" baseline="0" noProof="0">
                          <a:ln>
                            <a:noFill/>
                          </a:ln>
                          <a:solidFill>
                            <a:prstClr val="black"/>
                          </a:solidFill>
                          <a:effectLst/>
                          <a:uLnTx/>
                          <a:uFillTx/>
                          <a:latin typeface="+mn-lt"/>
                          <a:ea typeface="+mn-ea"/>
                          <a:cs typeface="+mn-cs"/>
                        </a:rPr>
                        <a:t>
 Adakah anda ingin memenangi hadiah yang hebat bersama Buttercup Malaysia? Senang sahaja! Anda cuma perlu Beli, Jawab &amp; WhatsApp!
Maklumat Lanjut: http://buttercup.com.my/econsave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3729595"/>
                  </a:ext>
                </a:extLst>
              </a:tr>
            </a:tbl>
          </a:graphicData>
        </a:graphic>
      </p:graphicFrame>
      <p:sp>
        <p:nvSpPr>
          <p:cNvPr id="4" name="Text Placeholder 3">
            <a:extLst>
              <a:ext uri="{FF2B5EF4-FFF2-40B4-BE49-F238E27FC236}">
                <a16:creationId xmlns:a16="http://schemas.microsoft.com/office/drawing/2014/main" id="{56EB8A78-5C09-4120-8E94-6F93DF7E639A}"/>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336780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D4E00-101C-4CE6-A42A-B3FA52493020}"/>
              </a:ext>
            </a:extLst>
          </p:cNvPr>
          <p:cNvSpPr>
            <a:spLocks noGrp="1"/>
          </p:cNvSpPr>
          <p:nvPr>
            <p:ph type="title"/>
          </p:nvPr>
        </p:nvSpPr>
        <p:spPr/>
        <p:txBody>
          <a:bodyPr/>
          <a:lstStyle/>
          <a:p>
            <a:r>
              <a:rPr lang="en-US"/>
              <a:t>Facebook Own Posts Table | Buttercup Malaysia - 4 of 25</a:t>
            </a:r>
          </a:p>
        </p:txBody>
      </p:sp>
      <p:graphicFrame>
        <p:nvGraphicFramePr>
          <p:cNvPr id="5" name="Table Placeholder 4">
            <a:extLst>
              <a:ext uri="{FF2B5EF4-FFF2-40B4-BE49-F238E27FC236}">
                <a16:creationId xmlns:a16="http://schemas.microsoft.com/office/drawing/2014/main" id="{B9A614A4-9675-4CCA-852C-630B6BDD6844}"/>
              </a:ext>
            </a:extLst>
          </p:cNvPr>
          <p:cNvGraphicFramePr>
            <a:graphicFrameLocks noGrp="1"/>
          </p:cNvGraphicFramePr>
          <p:nvPr>
            <p:ph type="tbl" sz="quarter" idx="13"/>
            <p:extLst>
              <p:ext uri="{D42A27DB-BD31-4B8C-83A1-F6EECF244321}">
                <p14:modId xmlns:p14="http://schemas.microsoft.com/office/powerpoint/2010/main" val="2944114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30895683"/>
                    </a:ext>
                  </a:extLst>
                </a:gridCol>
                <a:gridCol w="740664">
                  <a:extLst>
                    <a:ext uri="{9D8B030D-6E8A-4147-A177-3AD203B41FA5}">
                      <a16:colId xmlns:a16="http://schemas.microsoft.com/office/drawing/2014/main" val="1804435827"/>
                    </a:ext>
                  </a:extLst>
                </a:gridCol>
                <a:gridCol w="740664">
                  <a:extLst>
                    <a:ext uri="{9D8B030D-6E8A-4147-A177-3AD203B41FA5}">
                      <a16:colId xmlns:a16="http://schemas.microsoft.com/office/drawing/2014/main" val="94149762"/>
                    </a:ext>
                  </a:extLst>
                </a:gridCol>
                <a:gridCol w="740664">
                  <a:extLst>
                    <a:ext uri="{9D8B030D-6E8A-4147-A177-3AD203B41FA5}">
                      <a16:colId xmlns:a16="http://schemas.microsoft.com/office/drawing/2014/main" val="556121274"/>
                    </a:ext>
                  </a:extLst>
                </a:gridCol>
                <a:gridCol w="740664">
                  <a:extLst>
                    <a:ext uri="{9D8B030D-6E8A-4147-A177-3AD203B41FA5}">
                      <a16:colId xmlns:a16="http://schemas.microsoft.com/office/drawing/2014/main" val="2596386716"/>
                    </a:ext>
                  </a:extLst>
                </a:gridCol>
                <a:gridCol w="740664">
                  <a:extLst>
                    <a:ext uri="{9D8B030D-6E8A-4147-A177-3AD203B41FA5}">
                      <a16:colId xmlns:a16="http://schemas.microsoft.com/office/drawing/2014/main" val="3826701601"/>
                    </a:ext>
                  </a:extLst>
                </a:gridCol>
                <a:gridCol w="740664">
                  <a:extLst>
                    <a:ext uri="{9D8B030D-6E8A-4147-A177-3AD203B41FA5}">
                      <a16:colId xmlns:a16="http://schemas.microsoft.com/office/drawing/2014/main" val="1558060701"/>
                    </a:ext>
                  </a:extLst>
                </a:gridCol>
                <a:gridCol w="740664">
                  <a:extLst>
                    <a:ext uri="{9D8B030D-6E8A-4147-A177-3AD203B41FA5}">
                      <a16:colId xmlns:a16="http://schemas.microsoft.com/office/drawing/2014/main" val="3852947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964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- 2020-05-29 12:46:34</a:t>
                      </a:r>
                      <a:r>
                        <a:rPr kumimoji="0" lang="en-US" sz="1000" b="0" i="0" u="none" strike="noStrike" kern="1200" cap="none" spc="0" normalizeH="0" baseline="0" noProof="0">
                          <a:ln>
                            <a:noFill/>
                          </a:ln>
                          <a:solidFill>
                            <a:prstClr val="black"/>
                          </a:solidFill>
                          <a:effectLst/>
                          <a:uLnTx/>
                          <a:uFillTx/>
                          <a:latin typeface="+mn-lt"/>
                          <a:ea typeface="+mn-ea"/>
                          <a:cs typeface="+mn-cs"/>
                        </a:rPr>
                        <a:t>
 Pastikan anda telah menyertai peraduan Sempurnanya Raya Buttercup untuk menang hadiah-hadiah hebat dari Buttercup! 
Ikuti Langkah Penyertaan:
1. Beli minimum RM20.00 produk Buttercup dalam satu resit dari mana-mana pasaraya AEON BiG di Semenanjung Malaysia.
2. Jawab soalan “Apakah jenama produk yang perlu anda beli untuk menyertai peraduan ini?”
3. WhatsApp resit pembelian dan penyertaan anda kepada +6019-8190203. Penyertaan secara format “Nama&lt;jarak&gt;NO. MyKAD&lt;jarak&gt;Jawapan”
Maklumat Lanjut: http://buttercup.com.my/aeonbig</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0147311"/>
                  </a:ext>
                </a:extLst>
              </a:tr>
            </a:tbl>
          </a:graphicData>
        </a:graphic>
      </p:graphicFrame>
      <p:sp>
        <p:nvSpPr>
          <p:cNvPr id="4" name="Text Placeholder 3">
            <a:extLst>
              <a:ext uri="{FF2B5EF4-FFF2-40B4-BE49-F238E27FC236}">
                <a16:creationId xmlns:a16="http://schemas.microsoft.com/office/drawing/2014/main" id="{AFC2328F-992F-41EE-BF04-5ADD1A17EBC0}"/>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918553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DA41-D52B-4B6D-9591-5FE777D13B5E}"/>
              </a:ext>
            </a:extLst>
          </p:cNvPr>
          <p:cNvSpPr>
            <a:spLocks noGrp="1"/>
          </p:cNvSpPr>
          <p:nvPr>
            <p:ph type="title"/>
          </p:nvPr>
        </p:nvSpPr>
        <p:spPr/>
        <p:txBody>
          <a:bodyPr/>
          <a:lstStyle/>
          <a:p>
            <a:r>
              <a:rPr lang="en-US"/>
              <a:t>Facebook Own Posts Table | Buttercup Malaysia - 5 of 25</a:t>
            </a:r>
          </a:p>
        </p:txBody>
      </p:sp>
      <p:graphicFrame>
        <p:nvGraphicFramePr>
          <p:cNvPr id="5" name="Table Placeholder 4">
            <a:extLst>
              <a:ext uri="{FF2B5EF4-FFF2-40B4-BE49-F238E27FC236}">
                <a16:creationId xmlns:a16="http://schemas.microsoft.com/office/drawing/2014/main" id="{CC135683-91D5-4F8E-8C7B-9CA39868A1C1}"/>
              </a:ext>
            </a:extLst>
          </p:cNvPr>
          <p:cNvGraphicFramePr>
            <a:graphicFrameLocks noGrp="1"/>
          </p:cNvGraphicFramePr>
          <p:nvPr>
            <p:ph type="tbl" sz="quarter" idx="13"/>
            <p:extLst>
              <p:ext uri="{D42A27DB-BD31-4B8C-83A1-F6EECF244321}">
                <p14:modId xmlns:p14="http://schemas.microsoft.com/office/powerpoint/2010/main" val="2424045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99737898"/>
                    </a:ext>
                  </a:extLst>
                </a:gridCol>
                <a:gridCol w="740664">
                  <a:extLst>
                    <a:ext uri="{9D8B030D-6E8A-4147-A177-3AD203B41FA5}">
                      <a16:colId xmlns:a16="http://schemas.microsoft.com/office/drawing/2014/main" val="2400892257"/>
                    </a:ext>
                  </a:extLst>
                </a:gridCol>
                <a:gridCol w="740664">
                  <a:extLst>
                    <a:ext uri="{9D8B030D-6E8A-4147-A177-3AD203B41FA5}">
                      <a16:colId xmlns:a16="http://schemas.microsoft.com/office/drawing/2014/main" val="1152529185"/>
                    </a:ext>
                  </a:extLst>
                </a:gridCol>
                <a:gridCol w="740664">
                  <a:extLst>
                    <a:ext uri="{9D8B030D-6E8A-4147-A177-3AD203B41FA5}">
                      <a16:colId xmlns:a16="http://schemas.microsoft.com/office/drawing/2014/main" val="312782919"/>
                    </a:ext>
                  </a:extLst>
                </a:gridCol>
                <a:gridCol w="740664">
                  <a:extLst>
                    <a:ext uri="{9D8B030D-6E8A-4147-A177-3AD203B41FA5}">
                      <a16:colId xmlns:a16="http://schemas.microsoft.com/office/drawing/2014/main" val="591463101"/>
                    </a:ext>
                  </a:extLst>
                </a:gridCol>
                <a:gridCol w="740664">
                  <a:extLst>
                    <a:ext uri="{9D8B030D-6E8A-4147-A177-3AD203B41FA5}">
                      <a16:colId xmlns:a16="http://schemas.microsoft.com/office/drawing/2014/main" val="261898965"/>
                    </a:ext>
                  </a:extLst>
                </a:gridCol>
                <a:gridCol w="740664">
                  <a:extLst>
                    <a:ext uri="{9D8B030D-6E8A-4147-A177-3AD203B41FA5}">
                      <a16:colId xmlns:a16="http://schemas.microsoft.com/office/drawing/2014/main" val="800900572"/>
                    </a:ext>
                  </a:extLst>
                </a:gridCol>
                <a:gridCol w="740664">
                  <a:extLst>
                    <a:ext uri="{9D8B030D-6E8A-4147-A177-3AD203B41FA5}">
                      <a16:colId xmlns:a16="http://schemas.microsoft.com/office/drawing/2014/main" val="2915434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709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- 2020-05-29 11:00:55</a:t>
                      </a:r>
                      <a:r>
                        <a:rPr kumimoji="0" lang="en-US" sz="1000" b="0" i="0" u="none" strike="noStrike" kern="1200" cap="none" spc="0" normalizeH="0" baseline="0" noProof="0">
                          <a:ln>
                            <a:noFill/>
                          </a:ln>
                          <a:solidFill>
                            <a:prstClr val="black"/>
                          </a:solidFill>
                          <a:effectLst/>
                          <a:uLnTx/>
                          <a:uFillTx/>
                          <a:latin typeface="+mn-lt"/>
                          <a:ea typeface="+mn-ea"/>
                          <a:cs typeface="+mn-cs"/>
                        </a:rPr>
                        <a:t>
 Selain biskut raya, anda juga boleh menghidangkan donat yang gebu kepada tetamu. Tentu mereka bertambah gembira 😊
#ResipiButtercup​
​Donat Lemon Blueberry​
​Bahan-bahan:​
30g Buttercup, cair dan tidak panas​
125g tepung serba guna​
1 sudu kecil serbuk penaik​
¼ sudu kecil garam​
80ml susu​
65g gula pasir​
1 biji telur​
30ml jus lemon segar​
1 sudu kecil kulit lemon disagat​
1 sudu kecil ekstrak vanila​
½ cawan blueberry​
Pengilat:​
120g gula halus​
40ml susu
Arahan:​
1. Panaskan ketuhar pada suhu 190°C. Griskan dulang donat dan ketepikan.​
2. Pukul tepung, serbuk penaik, dan garam di dalam mangkuk.​
3. Puku susu, gula, telur, Buttercup, jus lemon, kulit lemon, dan ekstrak vanila di dalam mangkuk lain. Masukkan campuran tepung ke dalam adunan dan gaul sebati, kemudian masukkan blueberry.​
4. Paipkan adunan ke dalam dulang.​
5. Bakar donat pada suhu 176°C selama 9-10 minutes dan biarkan donat menyejuk.​
6. Pukul gula halus dan susu sehingga licin.​
7. Celupkan donat dan keringka...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012544"/>
                  </a:ext>
                </a:extLst>
              </a:tr>
            </a:tbl>
          </a:graphicData>
        </a:graphic>
      </p:graphicFrame>
      <p:sp>
        <p:nvSpPr>
          <p:cNvPr id="4" name="Text Placeholder 3">
            <a:extLst>
              <a:ext uri="{FF2B5EF4-FFF2-40B4-BE49-F238E27FC236}">
                <a16:creationId xmlns:a16="http://schemas.microsoft.com/office/drawing/2014/main" id="{4A3BFB72-74C6-408C-8049-18F7C081A514}"/>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496667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04690-BDBC-48D0-A210-C33D2CD1CF91}"/>
              </a:ext>
            </a:extLst>
          </p:cNvPr>
          <p:cNvSpPr>
            <a:spLocks noGrp="1"/>
          </p:cNvSpPr>
          <p:nvPr>
            <p:ph type="title"/>
          </p:nvPr>
        </p:nvSpPr>
        <p:spPr/>
        <p:txBody>
          <a:bodyPr/>
          <a:lstStyle/>
          <a:p>
            <a:r>
              <a:rPr lang="en-US"/>
              <a:t>Facebook Own Posts Table | Buttercup Malaysia - 6 of 25</a:t>
            </a:r>
          </a:p>
        </p:txBody>
      </p:sp>
      <p:graphicFrame>
        <p:nvGraphicFramePr>
          <p:cNvPr id="5" name="Table Placeholder 4">
            <a:extLst>
              <a:ext uri="{FF2B5EF4-FFF2-40B4-BE49-F238E27FC236}">
                <a16:creationId xmlns:a16="http://schemas.microsoft.com/office/drawing/2014/main" id="{2EE9D38D-062C-4788-B3D1-89D9B59C6953}"/>
              </a:ext>
            </a:extLst>
          </p:cNvPr>
          <p:cNvGraphicFramePr>
            <a:graphicFrameLocks noGrp="1"/>
          </p:cNvGraphicFramePr>
          <p:nvPr>
            <p:ph type="tbl" sz="quarter" idx="13"/>
            <p:extLst>
              <p:ext uri="{D42A27DB-BD31-4B8C-83A1-F6EECF244321}">
                <p14:modId xmlns:p14="http://schemas.microsoft.com/office/powerpoint/2010/main" val="1788294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73988091"/>
                    </a:ext>
                  </a:extLst>
                </a:gridCol>
                <a:gridCol w="740664">
                  <a:extLst>
                    <a:ext uri="{9D8B030D-6E8A-4147-A177-3AD203B41FA5}">
                      <a16:colId xmlns:a16="http://schemas.microsoft.com/office/drawing/2014/main" val="2490861695"/>
                    </a:ext>
                  </a:extLst>
                </a:gridCol>
                <a:gridCol w="740664">
                  <a:extLst>
                    <a:ext uri="{9D8B030D-6E8A-4147-A177-3AD203B41FA5}">
                      <a16:colId xmlns:a16="http://schemas.microsoft.com/office/drawing/2014/main" val="2289783136"/>
                    </a:ext>
                  </a:extLst>
                </a:gridCol>
                <a:gridCol w="740664">
                  <a:extLst>
                    <a:ext uri="{9D8B030D-6E8A-4147-A177-3AD203B41FA5}">
                      <a16:colId xmlns:a16="http://schemas.microsoft.com/office/drawing/2014/main" val="2798183559"/>
                    </a:ext>
                  </a:extLst>
                </a:gridCol>
                <a:gridCol w="740664">
                  <a:extLst>
                    <a:ext uri="{9D8B030D-6E8A-4147-A177-3AD203B41FA5}">
                      <a16:colId xmlns:a16="http://schemas.microsoft.com/office/drawing/2014/main" val="2010159372"/>
                    </a:ext>
                  </a:extLst>
                </a:gridCol>
                <a:gridCol w="740664">
                  <a:extLst>
                    <a:ext uri="{9D8B030D-6E8A-4147-A177-3AD203B41FA5}">
                      <a16:colId xmlns:a16="http://schemas.microsoft.com/office/drawing/2014/main" val="947097841"/>
                    </a:ext>
                  </a:extLst>
                </a:gridCol>
                <a:gridCol w="740664">
                  <a:extLst>
                    <a:ext uri="{9D8B030D-6E8A-4147-A177-3AD203B41FA5}">
                      <a16:colId xmlns:a16="http://schemas.microsoft.com/office/drawing/2014/main" val="1837051128"/>
                    </a:ext>
                  </a:extLst>
                </a:gridCol>
                <a:gridCol w="740664">
                  <a:extLst>
                    <a:ext uri="{9D8B030D-6E8A-4147-A177-3AD203B41FA5}">
                      <a16:colId xmlns:a16="http://schemas.microsoft.com/office/drawing/2014/main" val="1155635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2625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- 2020-05-28 19:29:00</a:t>
                      </a:r>
                      <a:r>
                        <a:rPr kumimoji="0" lang="en-US" sz="1000" b="0" i="0" u="none" strike="noStrike" kern="1200" cap="none" spc="0" normalizeH="0" baseline="0" noProof="0">
                          <a:ln>
                            <a:noFill/>
                          </a:ln>
                          <a:solidFill>
                            <a:prstClr val="black"/>
                          </a:solidFill>
                          <a:effectLst/>
                          <a:uLnTx/>
                          <a:uFillTx/>
                          <a:latin typeface="+mn-lt"/>
                          <a:ea typeface="+mn-ea"/>
                          <a:cs typeface="+mn-cs"/>
                        </a:rPr>
                        <a:t>
 Masa untuk Buttercup berkongsi resipi! Hari ini kami akan kongsikan Kek Cawan Pandan bersama Krim Gula Melaka yang sedap dan mudah untuk anda cuba di rumah.
𝐁𝐚𝐡𝐚𝐧-𝐛𝐚𝐡𝐚𝐧 (𝐜𝐮𝐩𝐜𝐚𝐤𝐞𝐬):
1 1⁄2 cawan tepung gandum (disenduk ke dalam cawan pengukur dan diratakan) 1 1⁄2 sudu kecil serbuk penaik 1/2 sudu teh garam 113g mentega Buttercup 3⁄4 cawan gula kastor 1 biji telur besar (suhu bilik) 1/3 cawan susu segar 1⁄2 cawan air 1⁄2 sudu kecil perisa panda 1⁄4 sudu kecil pewarna hijau 
𝐂𝐚𝐫𝐚 𝐦𝐞𝐦𝐛𝐮𝐚𝐭:
1. Panaskan ketuhar hingga 180C. Alaskan loyang muffin dengan 12 pelapis kek cawan. 
Ketepikan. 
2. Ayak tepung gandum, serbuk penaik dan garam ke dalam mangkuk. Ketepikan. 
3. Sediakan jus pandan dengan mencampurkan daun pandan bersama air ke dalam 
pengisar. Kisar halus. Tapiskan dan perah jus pandan. Buang pulpa dan ketepikan. 
4. Campurkan 1/3 cawan santan dengan jus pandan 
5. Dalam mangkuk pengadun, adun mentega Buttercup dengan gula hingga ringan dan 
gebu. Ia 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2363802"/>
                  </a:ext>
                </a:extLst>
              </a:tr>
            </a:tbl>
          </a:graphicData>
        </a:graphic>
      </p:graphicFrame>
      <p:sp>
        <p:nvSpPr>
          <p:cNvPr id="4" name="Text Placeholder 3">
            <a:extLst>
              <a:ext uri="{FF2B5EF4-FFF2-40B4-BE49-F238E27FC236}">
                <a16:creationId xmlns:a16="http://schemas.microsoft.com/office/drawing/2014/main" id="{F3DE4297-0AE3-4034-BFB4-FB7323D66CE3}"/>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4019875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A5CC0-DA64-4E30-9251-6D15BBEADFB2}"/>
              </a:ext>
            </a:extLst>
          </p:cNvPr>
          <p:cNvSpPr>
            <a:spLocks noGrp="1"/>
          </p:cNvSpPr>
          <p:nvPr>
            <p:ph type="title"/>
          </p:nvPr>
        </p:nvSpPr>
        <p:spPr/>
        <p:txBody>
          <a:bodyPr/>
          <a:lstStyle/>
          <a:p>
            <a:r>
              <a:rPr lang="en-US"/>
              <a:t>Facebook Own Posts Table | Buttercup Malaysia - 7 of 25</a:t>
            </a:r>
          </a:p>
        </p:txBody>
      </p:sp>
      <p:graphicFrame>
        <p:nvGraphicFramePr>
          <p:cNvPr id="5" name="Table Placeholder 4">
            <a:extLst>
              <a:ext uri="{FF2B5EF4-FFF2-40B4-BE49-F238E27FC236}">
                <a16:creationId xmlns:a16="http://schemas.microsoft.com/office/drawing/2014/main" id="{F1EF193C-00EF-4251-8CA2-ED77F9FDF947}"/>
              </a:ext>
            </a:extLst>
          </p:cNvPr>
          <p:cNvGraphicFramePr>
            <a:graphicFrameLocks noGrp="1"/>
          </p:cNvGraphicFramePr>
          <p:nvPr>
            <p:ph type="tbl" sz="quarter" idx="13"/>
            <p:extLst>
              <p:ext uri="{D42A27DB-BD31-4B8C-83A1-F6EECF244321}">
                <p14:modId xmlns:p14="http://schemas.microsoft.com/office/powerpoint/2010/main" val="647739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57671331"/>
                    </a:ext>
                  </a:extLst>
                </a:gridCol>
                <a:gridCol w="740664">
                  <a:extLst>
                    <a:ext uri="{9D8B030D-6E8A-4147-A177-3AD203B41FA5}">
                      <a16:colId xmlns:a16="http://schemas.microsoft.com/office/drawing/2014/main" val="1547166930"/>
                    </a:ext>
                  </a:extLst>
                </a:gridCol>
                <a:gridCol w="740664">
                  <a:extLst>
                    <a:ext uri="{9D8B030D-6E8A-4147-A177-3AD203B41FA5}">
                      <a16:colId xmlns:a16="http://schemas.microsoft.com/office/drawing/2014/main" val="3456399283"/>
                    </a:ext>
                  </a:extLst>
                </a:gridCol>
                <a:gridCol w="740664">
                  <a:extLst>
                    <a:ext uri="{9D8B030D-6E8A-4147-A177-3AD203B41FA5}">
                      <a16:colId xmlns:a16="http://schemas.microsoft.com/office/drawing/2014/main" val="1196216978"/>
                    </a:ext>
                  </a:extLst>
                </a:gridCol>
                <a:gridCol w="740664">
                  <a:extLst>
                    <a:ext uri="{9D8B030D-6E8A-4147-A177-3AD203B41FA5}">
                      <a16:colId xmlns:a16="http://schemas.microsoft.com/office/drawing/2014/main" val="3537152219"/>
                    </a:ext>
                  </a:extLst>
                </a:gridCol>
                <a:gridCol w="740664">
                  <a:extLst>
                    <a:ext uri="{9D8B030D-6E8A-4147-A177-3AD203B41FA5}">
                      <a16:colId xmlns:a16="http://schemas.microsoft.com/office/drawing/2014/main" val="2374785718"/>
                    </a:ext>
                  </a:extLst>
                </a:gridCol>
                <a:gridCol w="740664">
                  <a:extLst>
                    <a:ext uri="{9D8B030D-6E8A-4147-A177-3AD203B41FA5}">
                      <a16:colId xmlns:a16="http://schemas.microsoft.com/office/drawing/2014/main" val="4021456698"/>
                    </a:ext>
                  </a:extLst>
                </a:gridCol>
                <a:gridCol w="740664">
                  <a:extLst>
                    <a:ext uri="{9D8B030D-6E8A-4147-A177-3AD203B41FA5}">
                      <a16:colId xmlns:a16="http://schemas.microsoft.com/office/drawing/2014/main" val="3349945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517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- 2020-05-28 14:20:52</a:t>
                      </a:r>
                      <a:r>
                        <a:rPr kumimoji="0" lang="en-US" sz="1000" b="0" i="0" u="none" strike="noStrike" kern="1200" cap="none" spc="0" normalizeH="0" baseline="0" noProof="0">
                          <a:ln>
                            <a:noFill/>
                          </a:ln>
                          <a:solidFill>
                            <a:prstClr val="black"/>
                          </a:solidFill>
                          <a:effectLst/>
                          <a:uLnTx/>
                          <a:uFillTx/>
                          <a:latin typeface="+mn-lt"/>
                          <a:ea typeface="+mn-ea"/>
                          <a:cs typeface="+mn-cs"/>
                        </a:rPr>
                        <a:t>
 Sempurnakan Raya anda dengan mencuba dan nikmatilah kek yang lembut dan gebu ini – 𝐊𝐞𝐤 𝐊𝐮𝐤𝐮𝐬 𝐏𝐞𝐥𝐚𝐧𝐠𝐢
Selamat mencuba! 😋🌈
𝐁𝐚𝐡𝐚𝐧-𝐛𝐚𝐡𝐚𝐧:
25g 𝐁𝐮𝐭𝐭𝐞𝐫𝐜𝐮𝐩
50ml susu segar
250ml (1 cawan) putih telur
150g gula kastor
1⁄2 sudu besar ovalet
1⁄4 sudu kecil garam
Pewarna kuning, merah, biru, ungu, oren dan hijau
𝐁𝐚𝐡𝐚𝐧 𝐀𝐲𝐚𝐤 (𝐃𝐢𝐬𝐚𝐭𝐮𝐤𝐚𝐧)
1⁄2 sudu kecil serbuk penaik
100g tepung serbaguna
15g susu tepung
15g tepung jagung
𝐂𝐚𝐫𝐚 𝐌𝐞𝐦𝐛𝐮𝐚𝐭
1. Cairkan 𝐁𝐮𝐭𝐭𝐞𝐫𝐜𝐮𝐩, campurkan dengan susu segar.
2. Putar putih telur, gula, ovalet dan garam sehingga kental dan berkilat.
3. Masukkan 1/3 bahan ayak, kaupbalikkan ke dalam campuran putih telur.
4. Ulangi dengan 1/3 bahan ayak, kacau. Masukkan baki bahan ayak, kacau
sebati.
5. Masukkan campuran 𝐁𝐮𝐭𝐭𝐞𝐫𝐜𝐮𝐩 dan kacau rata.
6. Bahagikan 7, warnakan 6 bahagian dengan pewarna berbeza.
7. Ratakan adunan ungu ke dalam tin lof 9 inci yang dialas kertas kalis
minyak dan dilengser.
8. Kukus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8712919"/>
                  </a:ext>
                </a:extLst>
              </a:tr>
            </a:tbl>
          </a:graphicData>
        </a:graphic>
      </p:graphicFrame>
      <p:sp>
        <p:nvSpPr>
          <p:cNvPr id="4" name="Text Placeholder 3">
            <a:extLst>
              <a:ext uri="{FF2B5EF4-FFF2-40B4-BE49-F238E27FC236}">
                <a16:creationId xmlns:a16="http://schemas.microsoft.com/office/drawing/2014/main" id="{4647479D-AD89-4D1C-8B98-19DC9EF5C821}"/>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590253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57B31-CED7-4389-946D-A9FF2BD91DE1}"/>
              </a:ext>
            </a:extLst>
          </p:cNvPr>
          <p:cNvSpPr>
            <a:spLocks noGrp="1"/>
          </p:cNvSpPr>
          <p:nvPr>
            <p:ph type="title"/>
          </p:nvPr>
        </p:nvSpPr>
        <p:spPr/>
        <p:txBody>
          <a:bodyPr/>
          <a:lstStyle/>
          <a:p>
            <a:r>
              <a:rPr lang="en-US"/>
              <a:t>Facebook Own Posts Table | Buttercup Malaysia - 8 of 25</a:t>
            </a:r>
          </a:p>
        </p:txBody>
      </p:sp>
      <p:graphicFrame>
        <p:nvGraphicFramePr>
          <p:cNvPr id="5" name="Table Placeholder 4">
            <a:extLst>
              <a:ext uri="{FF2B5EF4-FFF2-40B4-BE49-F238E27FC236}">
                <a16:creationId xmlns:a16="http://schemas.microsoft.com/office/drawing/2014/main" id="{4F793147-6355-486C-A8DE-6052391E14F0}"/>
              </a:ext>
            </a:extLst>
          </p:cNvPr>
          <p:cNvGraphicFramePr>
            <a:graphicFrameLocks noGrp="1"/>
          </p:cNvGraphicFramePr>
          <p:nvPr>
            <p:ph type="tbl" sz="quarter" idx="13"/>
            <p:extLst>
              <p:ext uri="{D42A27DB-BD31-4B8C-83A1-F6EECF244321}">
                <p14:modId xmlns:p14="http://schemas.microsoft.com/office/powerpoint/2010/main" val="2660584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20431175"/>
                    </a:ext>
                  </a:extLst>
                </a:gridCol>
                <a:gridCol w="740664">
                  <a:extLst>
                    <a:ext uri="{9D8B030D-6E8A-4147-A177-3AD203B41FA5}">
                      <a16:colId xmlns:a16="http://schemas.microsoft.com/office/drawing/2014/main" val="1019082272"/>
                    </a:ext>
                  </a:extLst>
                </a:gridCol>
                <a:gridCol w="740664">
                  <a:extLst>
                    <a:ext uri="{9D8B030D-6E8A-4147-A177-3AD203B41FA5}">
                      <a16:colId xmlns:a16="http://schemas.microsoft.com/office/drawing/2014/main" val="1129667489"/>
                    </a:ext>
                  </a:extLst>
                </a:gridCol>
                <a:gridCol w="740664">
                  <a:extLst>
                    <a:ext uri="{9D8B030D-6E8A-4147-A177-3AD203B41FA5}">
                      <a16:colId xmlns:a16="http://schemas.microsoft.com/office/drawing/2014/main" val="2683466565"/>
                    </a:ext>
                  </a:extLst>
                </a:gridCol>
                <a:gridCol w="740664">
                  <a:extLst>
                    <a:ext uri="{9D8B030D-6E8A-4147-A177-3AD203B41FA5}">
                      <a16:colId xmlns:a16="http://schemas.microsoft.com/office/drawing/2014/main" val="2888929265"/>
                    </a:ext>
                  </a:extLst>
                </a:gridCol>
                <a:gridCol w="740664">
                  <a:extLst>
                    <a:ext uri="{9D8B030D-6E8A-4147-A177-3AD203B41FA5}">
                      <a16:colId xmlns:a16="http://schemas.microsoft.com/office/drawing/2014/main" val="3876485171"/>
                    </a:ext>
                  </a:extLst>
                </a:gridCol>
                <a:gridCol w="740664">
                  <a:extLst>
                    <a:ext uri="{9D8B030D-6E8A-4147-A177-3AD203B41FA5}">
                      <a16:colId xmlns:a16="http://schemas.microsoft.com/office/drawing/2014/main" val="512272449"/>
                    </a:ext>
                  </a:extLst>
                </a:gridCol>
                <a:gridCol w="740664">
                  <a:extLst>
                    <a:ext uri="{9D8B030D-6E8A-4147-A177-3AD203B41FA5}">
                      <a16:colId xmlns:a16="http://schemas.microsoft.com/office/drawing/2014/main" val="2381882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658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- 2020-05-28 12:45:58</a:t>
                      </a:r>
                      <a:r>
                        <a:rPr kumimoji="0" lang="en-US" sz="1000" b="0" i="0" u="none" strike="noStrike" kern="1200" cap="none" spc="0" normalizeH="0" baseline="0" noProof="0">
                          <a:ln>
                            <a:noFill/>
                          </a:ln>
                          <a:solidFill>
                            <a:prstClr val="black"/>
                          </a:solidFill>
                          <a:effectLst/>
                          <a:uLnTx/>
                          <a:uFillTx/>
                          <a:latin typeface="+mn-lt"/>
                          <a:ea typeface="+mn-ea"/>
                          <a:cs typeface="+mn-cs"/>
                        </a:rPr>
                        <a:t>
 Jangan lupa sertai Peraduan Sempurnanya Raya Buttercup untuk menang anda hadiah lumayan! Sertai sekarang dan mengikuti 3 langkah penyertaan yang mudah berikut: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Langkah Penyertaan:
1. Beli minimum RM20.00 produk dalam satu resit dari mana-mana pasaraya Tesco di Semenanjung Malaysia.
2. Jawab soalan “Apakah jenama produk yang perlu anda beli untuk menyertai peraduan ini?”
3. WhatsApp resit pembelian dan penyertaan anda kepada +6019-8190203. Penyertaan secara format “Nama&lt;jarak&gt;NO. MyKAD&lt;jarak&gt;Jawapan”
Maklumat Lanjut: http://buttercup.com.my/tesco</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0089604"/>
                  </a:ext>
                </a:extLst>
              </a:tr>
            </a:tbl>
          </a:graphicData>
        </a:graphic>
      </p:graphicFrame>
      <p:sp>
        <p:nvSpPr>
          <p:cNvPr id="4" name="Text Placeholder 3">
            <a:extLst>
              <a:ext uri="{FF2B5EF4-FFF2-40B4-BE49-F238E27FC236}">
                <a16:creationId xmlns:a16="http://schemas.microsoft.com/office/drawing/2014/main" id="{8224D15A-63AA-4CA0-914C-797C79174DA3}"/>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3953526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48CDB-4598-42FC-ABEB-3E4555DD0746}"/>
              </a:ext>
            </a:extLst>
          </p:cNvPr>
          <p:cNvSpPr>
            <a:spLocks noGrp="1"/>
          </p:cNvSpPr>
          <p:nvPr>
            <p:ph type="title"/>
          </p:nvPr>
        </p:nvSpPr>
        <p:spPr/>
        <p:txBody>
          <a:bodyPr/>
          <a:lstStyle/>
          <a:p>
            <a:r>
              <a:rPr lang="en-US"/>
              <a:t>Facebook Own Posts Table | Buttercup Malaysia - 9 of 25</a:t>
            </a:r>
          </a:p>
        </p:txBody>
      </p:sp>
      <p:graphicFrame>
        <p:nvGraphicFramePr>
          <p:cNvPr id="5" name="Table Placeholder 4">
            <a:extLst>
              <a:ext uri="{FF2B5EF4-FFF2-40B4-BE49-F238E27FC236}">
                <a16:creationId xmlns:a16="http://schemas.microsoft.com/office/drawing/2014/main" id="{B245EFB1-DFEC-4025-9363-5A2994F58DB8}"/>
              </a:ext>
            </a:extLst>
          </p:cNvPr>
          <p:cNvGraphicFramePr>
            <a:graphicFrameLocks noGrp="1"/>
          </p:cNvGraphicFramePr>
          <p:nvPr>
            <p:ph type="tbl" sz="quarter" idx="13"/>
            <p:extLst>
              <p:ext uri="{D42A27DB-BD31-4B8C-83A1-F6EECF244321}">
                <p14:modId xmlns:p14="http://schemas.microsoft.com/office/powerpoint/2010/main" val="2904148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77165053"/>
                    </a:ext>
                  </a:extLst>
                </a:gridCol>
                <a:gridCol w="740664">
                  <a:extLst>
                    <a:ext uri="{9D8B030D-6E8A-4147-A177-3AD203B41FA5}">
                      <a16:colId xmlns:a16="http://schemas.microsoft.com/office/drawing/2014/main" val="13078153"/>
                    </a:ext>
                  </a:extLst>
                </a:gridCol>
                <a:gridCol w="740664">
                  <a:extLst>
                    <a:ext uri="{9D8B030D-6E8A-4147-A177-3AD203B41FA5}">
                      <a16:colId xmlns:a16="http://schemas.microsoft.com/office/drawing/2014/main" val="2132730736"/>
                    </a:ext>
                  </a:extLst>
                </a:gridCol>
                <a:gridCol w="740664">
                  <a:extLst>
                    <a:ext uri="{9D8B030D-6E8A-4147-A177-3AD203B41FA5}">
                      <a16:colId xmlns:a16="http://schemas.microsoft.com/office/drawing/2014/main" val="2333666193"/>
                    </a:ext>
                  </a:extLst>
                </a:gridCol>
                <a:gridCol w="740664">
                  <a:extLst>
                    <a:ext uri="{9D8B030D-6E8A-4147-A177-3AD203B41FA5}">
                      <a16:colId xmlns:a16="http://schemas.microsoft.com/office/drawing/2014/main" val="1232234570"/>
                    </a:ext>
                  </a:extLst>
                </a:gridCol>
                <a:gridCol w="740664">
                  <a:extLst>
                    <a:ext uri="{9D8B030D-6E8A-4147-A177-3AD203B41FA5}">
                      <a16:colId xmlns:a16="http://schemas.microsoft.com/office/drawing/2014/main" val="552702869"/>
                    </a:ext>
                  </a:extLst>
                </a:gridCol>
                <a:gridCol w="740664">
                  <a:extLst>
                    <a:ext uri="{9D8B030D-6E8A-4147-A177-3AD203B41FA5}">
                      <a16:colId xmlns:a16="http://schemas.microsoft.com/office/drawing/2014/main" val="1117895176"/>
                    </a:ext>
                  </a:extLst>
                </a:gridCol>
                <a:gridCol w="740664">
                  <a:extLst>
                    <a:ext uri="{9D8B030D-6E8A-4147-A177-3AD203B41FA5}">
                      <a16:colId xmlns:a16="http://schemas.microsoft.com/office/drawing/2014/main" val="2006279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054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- 2020-05-27 11:00:27</a:t>
                      </a:r>
                      <a:r>
                        <a:rPr kumimoji="0" lang="en-US" sz="1000" b="0" i="0" u="none" strike="noStrike" kern="1200" cap="none" spc="0" normalizeH="0" baseline="0" noProof="0">
                          <a:ln>
                            <a:noFill/>
                          </a:ln>
                          <a:solidFill>
                            <a:prstClr val="black"/>
                          </a:solidFill>
                          <a:effectLst/>
                          <a:uLnTx/>
                          <a:uFillTx/>
                          <a:latin typeface="+mn-lt"/>
                          <a:ea typeface="+mn-ea"/>
                          <a:cs typeface="+mn-cs"/>
                        </a:rPr>
                        <a:t>
 Ingin hidangkan sesuatu yang lebih menarik kepada tetamu anda? Cuba resipi donat galaksi ini!​
#ResipiButtercup​
Donat Galaksi​
Bahan-bahan:​
¼ cawan Buttercup​
432g tepung kek coklat​
1 cawan air​
1 biji telur​
Topping:​
3 cawan gula halus​
1/2 cawan dan 1 sudu besar half and half (krim lemak 10%-12%) ​
2 sudu kecil ekstrak vanila​
Pewarna makanan biru​
Pewarna makanan merah jambu​
Pewarna makanan violet ​
Pewarna makanan hitam​
Manik bintang berwana putih​
Manik bulat berwarna putih​
Arahan:​
1. Panaskan ketuhar pada suhu 162°C dan griskan dulang donat.​
2. Masukkan Buttercup, tepung kek coklat, air, minyak dan telur ke dalam mangkuk dan kacau sebati. ​
3. Tuangkan adunan ke dalam beg ziplock yang besar dan potong bahagian hujung bawahnya. Paipkan adunan ke dalam dulang. ​
4. Bakar selama 11-13 minit dan sejukkan sepenuhnya di atas rak.​
5. Pukul gula halus, half dan half dan ekstrak vanila. Bahagikan kepada empat mangkuk berasingan dan warnakan setiap mangkuk dengan warna berbe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1629442"/>
                  </a:ext>
                </a:extLst>
              </a:tr>
            </a:tbl>
          </a:graphicData>
        </a:graphic>
      </p:graphicFrame>
      <p:sp>
        <p:nvSpPr>
          <p:cNvPr id="4" name="Text Placeholder 3">
            <a:extLst>
              <a:ext uri="{FF2B5EF4-FFF2-40B4-BE49-F238E27FC236}">
                <a16:creationId xmlns:a16="http://schemas.microsoft.com/office/drawing/2014/main" id="{7F8D8DD0-8715-4E08-A5EC-584C59523DAA}"/>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552379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63A7A-354C-4D64-BA62-88FA6F1C7354}"/>
              </a:ext>
            </a:extLst>
          </p:cNvPr>
          <p:cNvSpPr>
            <a:spLocks noGrp="1"/>
          </p:cNvSpPr>
          <p:nvPr>
            <p:ph type="title"/>
          </p:nvPr>
        </p:nvSpPr>
        <p:spPr/>
        <p:txBody>
          <a:bodyPr/>
          <a:lstStyle/>
          <a:p>
            <a:r>
              <a:rPr lang="en-US"/>
              <a:t>Facebook Own Posts Table | Buttercup Malaysia - 10 of 25</a:t>
            </a:r>
          </a:p>
        </p:txBody>
      </p:sp>
      <p:graphicFrame>
        <p:nvGraphicFramePr>
          <p:cNvPr id="5" name="Table Placeholder 4">
            <a:extLst>
              <a:ext uri="{FF2B5EF4-FFF2-40B4-BE49-F238E27FC236}">
                <a16:creationId xmlns:a16="http://schemas.microsoft.com/office/drawing/2014/main" id="{C2BE3022-3BFF-4595-8531-AF709AB59F88}"/>
              </a:ext>
            </a:extLst>
          </p:cNvPr>
          <p:cNvGraphicFramePr>
            <a:graphicFrameLocks noGrp="1"/>
          </p:cNvGraphicFramePr>
          <p:nvPr>
            <p:ph type="tbl" sz="quarter" idx="13"/>
            <p:extLst>
              <p:ext uri="{D42A27DB-BD31-4B8C-83A1-F6EECF244321}">
                <p14:modId xmlns:p14="http://schemas.microsoft.com/office/powerpoint/2010/main" val="3598901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13064608"/>
                    </a:ext>
                  </a:extLst>
                </a:gridCol>
                <a:gridCol w="740664">
                  <a:extLst>
                    <a:ext uri="{9D8B030D-6E8A-4147-A177-3AD203B41FA5}">
                      <a16:colId xmlns:a16="http://schemas.microsoft.com/office/drawing/2014/main" val="2034676170"/>
                    </a:ext>
                  </a:extLst>
                </a:gridCol>
                <a:gridCol w="740664">
                  <a:extLst>
                    <a:ext uri="{9D8B030D-6E8A-4147-A177-3AD203B41FA5}">
                      <a16:colId xmlns:a16="http://schemas.microsoft.com/office/drawing/2014/main" val="698580519"/>
                    </a:ext>
                  </a:extLst>
                </a:gridCol>
                <a:gridCol w="740664">
                  <a:extLst>
                    <a:ext uri="{9D8B030D-6E8A-4147-A177-3AD203B41FA5}">
                      <a16:colId xmlns:a16="http://schemas.microsoft.com/office/drawing/2014/main" val="1513464980"/>
                    </a:ext>
                  </a:extLst>
                </a:gridCol>
                <a:gridCol w="740664">
                  <a:extLst>
                    <a:ext uri="{9D8B030D-6E8A-4147-A177-3AD203B41FA5}">
                      <a16:colId xmlns:a16="http://schemas.microsoft.com/office/drawing/2014/main" val="1987465681"/>
                    </a:ext>
                  </a:extLst>
                </a:gridCol>
                <a:gridCol w="740664">
                  <a:extLst>
                    <a:ext uri="{9D8B030D-6E8A-4147-A177-3AD203B41FA5}">
                      <a16:colId xmlns:a16="http://schemas.microsoft.com/office/drawing/2014/main" val="3575942914"/>
                    </a:ext>
                  </a:extLst>
                </a:gridCol>
                <a:gridCol w="740664">
                  <a:extLst>
                    <a:ext uri="{9D8B030D-6E8A-4147-A177-3AD203B41FA5}">
                      <a16:colId xmlns:a16="http://schemas.microsoft.com/office/drawing/2014/main" val="2634202053"/>
                    </a:ext>
                  </a:extLst>
                </a:gridCol>
                <a:gridCol w="740664">
                  <a:extLst>
                    <a:ext uri="{9D8B030D-6E8A-4147-A177-3AD203B41FA5}">
                      <a16:colId xmlns:a16="http://schemas.microsoft.com/office/drawing/2014/main" val="3541385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542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- 2020-05-24 00:00:56</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Aidilfitri, maaf zahir dan batin daripada Buttercup!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1695686"/>
                  </a:ext>
                </a:extLst>
              </a:tr>
            </a:tbl>
          </a:graphicData>
        </a:graphic>
      </p:graphicFrame>
      <p:sp>
        <p:nvSpPr>
          <p:cNvPr id="4" name="Text Placeholder 3">
            <a:extLst>
              <a:ext uri="{FF2B5EF4-FFF2-40B4-BE49-F238E27FC236}">
                <a16:creationId xmlns:a16="http://schemas.microsoft.com/office/drawing/2014/main" id="{45059AC5-30C8-4732-9EB2-B42D17332FAF}"/>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024672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4A29-01A6-4EAF-9416-D49E390EBCCE}"/>
              </a:ext>
            </a:extLst>
          </p:cNvPr>
          <p:cNvSpPr>
            <a:spLocks noGrp="1"/>
          </p:cNvSpPr>
          <p:nvPr>
            <p:ph type="title"/>
          </p:nvPr>
        </p:nvSpPr>
        <p:spPr/>
        <p:txBody>
          <a:bodyPr/>
          <a:lstStyle/>
          <a:p>
            <a:r>
              <a:rPr lang="en-US"/>
              <a:t>Facebook Own Posts Table | Buttercup Malaysia - 11 of 25</a:t>
            </a:r>
          </a:p>
        </p:txBody>
      </p:sp>
      <p:graphicFrame>
        <p:nvGraphicFramePr>
          <p:cNvPr id="5" name="Table Placeholder 4">
            <a:extLst>
              <a:ext uri="{FF2B5EF4-FFF2-40B4-BE49-F238E27FC236}">
                <a16:creationId xmlns:a16="http://schemas.microsoft.com/office/drawing/2014/main" id="{E0041837-38C4-4C31-869E-DEC38556B7B2}"/>
              </a:ext>
            </a:extLst>
          </p:cNvPr>
          <p:cNvGraphicFramePr>
            <a:graphicFrameLocks noGrp="1"/>
          </p:cNvGraphicFramePr>
          <p:nvPr>
            <p:ph type="tbl" sz="quarter" idx="13"/>
            <p:extLst>
              <p:ext uri="{D42A27DB-BD31-4B8C-83A1-F6EECF244321}">
                <p14:modId xmlns:p14="http://schemas.microsoft.com/office/powerpoint/2010/main" val="3271591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40693894"/>
                    </a:ext>
                  </a:extLst>
                </a:gridCol>
                <a:gridCol w="740664">
                  <a:extLst>
                    <a:ext uri="{9D8B030D-6E8A-4147-A177-3AD203B41FA5}">
                      <a16:colId xmlns:a16="http://schemas.microsoft.com/office/drawing/2014/main" val="3381782465"/>
                    </a:ext>
                  </a:extLst>
                </a:gridCol>
                <a:gridCol w="740664">
                  <a:extLst>
                    <a:ext uri="{9D8B030D-6E8A-4147-A177-3AD203B41FA5}">
                      <a16:colId xmlns:a16="http://schemas.microsoft.com/office/drawing/2014/main" val="955953836"/>
                    </a:ext>
                  </a:extLst>
                </a:gridCol>
                <a:gridCol w="740664">
                  <a:extLst>
                    <a:ext uri="{9D8B030D-6E8A-4147-A177-3AD203B41FA5}">
                      <a16:colId xmlns:a16="http://schemas.microsoft.com/office/drawing/2014/main" val="3871736130"/>
                    </a:ext>
                  </a:extLst>
                </a:gridCol>
                <a:gridCol w="740664">
                  <a:extLst>
                    <a:ext uri="{9D8B030D-6E8A-4147-A177-3AD203B41FA5}">
                      <a16:colId xmlns:a16="http://schemas.microsoft.com/office/drawing/2014/main" val="2263094831"/>
                    </a:ext>
                  </a:extLst>
                </a:gridCol>
                <a:gridCol w="740664">
                  <a:extLst>
                    <a:ext uri="{9D8B030D-6E8A-4147-A177-3AD203B41FA5}">
                      <a16:colId xmlns:a16="http://schemas.microsoft.com/office/drawing/2014/main" val="2981552369"/>
                    </a:ext>
                  </a:extLst>
                </a:gridCol>
                <a:gridCol w="740664">
                  <a:extLst>
                    <a:ext uri="{9D8B030D-6E8A-4147-A177-3AD203B41FA5}">
                      <a16:colId xmlns:a16="http://schemas.microsoft.com/office/drawing/2014/main" val="3446686971"/>
                    </a:ext>
                  </a:extLst>
                </a:gridCol>
                <a:gridCol w="740664">
                  <a:extLst>
                    <a:ext uri="{9D8B030D-6E8A-4147-A177-3AD203B41FA5}">
                      <a16:colId xmlns:a16="http://schemas.microsoft.com/office/drawing/2014/main" val="986041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835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- 2020-05-23 13:00:01</a:t>
                      </a:r>
                      <a:r>
                        <a:rPr kumimoji="0" lang="en-US" sz="1000" b="0" i="0" u="none" strike="noStrike" kern="1200" cap="none" spc="0" normalizeH="0" baseline="0" noProof="0">
                          <a:ln>
                            <a:noFill/>
                          </a:ln>
                          <a:solidFill>
                            <a:prstClr val="black"/>
                          </a:solidFill>
                          <a:effectLst/>
                          <a:uLnTx/>
                          <a:uFillTx/>
                          <a:latin typeface="+mn-lt"/>
                          <a:ea typeface="+mn-ea"/>
                          <a:cs typeface="+mn-cs"/>
                        </a:rPr>
                        <a:t>
 Mudah dan menyelerakan, ini resipi donat susu yang anda mesti cuba buat! 
#ResipiButtercup​
​
Donat Susu​
Bahan-bahan:​
50g Buttercup​
500g tepung​
50g gula​
20g susu​
1 biji telur​
1 cawan air suam​
1 sudu kecil yis​
Secubit garam​
Secubit serbuk buah pala​
½ cawan susu sejat​
½ cawan susu tepung​
Sedikt serbuk red velvet
Arahan:​​
1. Campurkan Buttercup, tepung, gula, susu, telur, dan air suam menjadi doh.​
2. Uli selama 10 minit dan potong doh membentuk donat. Biarkan donat mengembang dua kali ganda.​
3. Panaskan api di dalam kuali, buat lubang pada donat dan goreng sehingga masak.​
4. Campurkan susu sejat dan susu tepung, celupkan donat dan taburkan serbuk red velvet.​
Sumber: https://cookpad.com/us/recipes/7625684-milk-glazed-donut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9907504"/>
                  </a:ext>
                </a:extLst>
              </a:tr>
            </a:tbl>
          </a:graphicData>
        </a:graphic>
      </p:graphicFrame>
      <p:sp>
        <p:nvSpPr>
          <p:cNvPr id="4" name="Text Placeholder 3">
            <a:extLst>
              <a:ext uri="{FF2B5EF4-FFF2-40B4-BE49-F238E27FC236}">
                <a16:creationId xmlns:a16="http://schemas.microsoft.com/office/drawing/2014/main" id="{D61A7177-9BC5-4373-AF45-259C3FD7FFCA}"/>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109866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8D225-FD87-4567-9C5C-893A255417D9}"/>
              </a:ext>
            </a:extLst>
          </p:cNvPr>
          <p:cNvSpPr>
            <a:spLocks noGrp="1"/>
          </p:cNvSpPr>
          <p:nvPr>
            <p:ph type="title"/>
          </p:nvPr>
        </p:nvSpPr>
        <p:spPr/>
        <p:txBody>
          <a:bodyPr/>
          <a:lstStyle/>
          <a:p>
            <a:r>
              <a:rPr lang="en-US"/>
              <a:t>Facebook Own Posts Table | Buttercup Malaysia - 12 of 25</a:t>
            </a:r>
          </a:p>
        </p:txBody>
      </p:sp>
      <p:graphicFrame>
        <p:nvGraphicFramePr>
          <p:cNvPr id="5" name="Table Placeholder 4">
            <a:extLst>
              <a:ext uri="{FF2B5EF4-FFF2-40B4-BE49-F238E27FC236}">
                <a16:creationId xmlns:a16="http://schemas.microsoft.com/office/drawing/2014/main" id="{69DA3B70-8A3B-46EE-BEE8-8B355C85D19E}"/>
              </a:ext>
            </a:extLst>
          </p:cNvPr>
          <p:cNvGraphicFramePr>
            <a:graphicFrameLocks noGrp="1"/>
          </p:cNvGraphicFramePr>
          <p:nvPr>
            <p:ph type="tbl" sz="quarter" idx="13"/>
            <p:extLst>
              <p:ext uri="{D42A27DB-BD31-4B8C-83A1-F6EECF244321}">
                <p14:modId xmlns:p14="http://schemas.microsoft.com/office/powerpoint/2010/main" val="2055176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73175108"/>
                    </a:ext>
                  </a:extLst>
                </a:gridCol>
                <a:gridCol w="740664">
                  <a:extLst>
                    <a:ext uri="{9D8B030D-6E8A-4147-A177-3AD203B41FA5}">
                      <a16:colId xmlns:a16="http://schemas.microsoft.com/office/drawing/2014/main" val="1487034849"/>
                    </a:ext>
                  </a:extLst>
                </a:gridCol>
                <a:gridCol w="740664">
                  <a:extLst>
                    <a:ext uri="{9D8B030D-6E8A-4147-A177-3AD203B41FA5}">
                      <a16:colId xmlns:a16="http://schemas.microsoft.com/office/drawing/2014/main" val="3721118553"/>
                    </a:ext>
                  </a:extLst>
                </a:gridCol>
                <a:gridCol w="740664">
                  <a:extLst>
                    <a:ext uri="{9D8B030D-6E8A-4147-A177-3AD203B41FA5}">
                      <a16:colId xmlns:a16="http://schemas.microsoft.com/office/drawing/2014/main" val="3702917196"/>
                    </a:ext>
                  </a:extLst>
                </a:gridCol>
                <a:gridCol w="740664">
                  <a:extLst>
                    <a:ext uri="{9D8B030D-6E8A-4147-A177-3AD203B41FA5}">
                      <a16:colId xmlns:a16="http://schemas.microsoft.com/office/drawing/2014/main" val="2581379457"/>
                    </a:ext>
                  </a:extLst>
                </a:gridCol>
                <a:gridCol w="740664">
                  <a:extLst>
                    <a:ext uri="{9D8B030D-6E8A-4147-A177-3AD203B41FA5}">
                      <a16:colId xmlns:a16="http://schemas.microsoft.com/office/drawing/2014/main" val="258760149"/>
                    </a:ext>
                  </a:extLst>
                </a:gridCol>
                <a:gridCol w="740664">
                  <a:extLst>
                    <a:ext uri="{9D8B030D-6E8A-4147-A177-3AD203B41FA5}">
                      <a16:colId xmlns:a16="http://schemas.microsoft.com/office/drawing/2014/main" val="3224470092"/>
                    </a:ext>
                  </a:extLst>
                </a:gridCol>
                <a:gridCol w="740664">
                  <a:extLst>
                    <a:ext uri="{9D8B030D-6E8A-4147-A177-3AD203B41FA5}">
                      <a16:colId xmlns:a16="http://schemas.microsoft.com/office/drawing/2014/main" val="19228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236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- 2020-05-22 20:38:59</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berkongsi dengan fans pelbagai resipi yang lazat dan mudah disediakan sepanjang perayaan ini. Ikuti kami untuk pelbagai inspirasi dan resipi raya dari Buttercup Malaysia
Resipi yang Buttercup akan kongsikan pada hari ini adalah - 𝐀𝐲𝐚𝐦 𝐌𝐚𝐬𝐚𝐥𝐚
𝐁𝐚𝐡𝐚𝐧-𝐛𝐚𝐡𝐚𝐧:
3 sudu besar 𝐁𝐮𝐭𝐭𝐞𝐫𝐜𝐮𝐩
1 sudu kecil serbuk ketumbar 
1 sudu kecil serbuk cili 
1/2 sudu kecil serbuk garam masala 
1 cawan puri tomato
1/4 cawan krim segar 
1 sudu kecil madu
Air, garam secukupnya
𝐔𝐧𝐭𝐮𝐤 𝐏𝐞𝐫𝐚𝐩:
300g dada ayam, dipotong 1 inci 
1/2 cawan dadih asli 
1 sudu kecil pes bawang putih
1 sudu kecil pes halia
1/2 sudu kecil serbuk kunyit 
1/2 sudu kecil serbuk garam masala  
1 sudu kecil serbuk cili 
Garam secukup rasa
𝐂𝐚𝐫𝐚 𝐌𝐞𝐦𝐛𝐮𝐚𝐭:
1. Untuk Perap: Satukan semua bahan sehingga sebati. Perap selama 1 jam.
2. Panaskan 𝐁𝐮𝐭𝐭𝐞𝐫𝐜𝐮𝐩 atas api sederhana, masukkan ayam dan perapan. 
3. Masak dan kacau sesekali selama 4 minit.
4. Masukkan serbuk ketumbar, 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5501551"/>
                  </a:ext>
                </a:extLst>
              </a:tr>
            </a:tbl>
          </a:graphicData>
        </a:graphic>
      </p:graphicFrame>
      <p:sp>
        <p:nvSpPr>
          <p:cNvPr id="4" name="Text Placeholder 3">
            <a:extLst>
              <a:ext uri="{FF2B5EF4-FFF2-40B4-BE49-F238E27FC236}">
                <a16:creationId xmlns:a16="http://schemas.microsoft.com/office/drawing/2014/main" id="{5F781FB4-B109-4D7A-BB4B-E732071DD1C7}"/>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603938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E4BBF-3A7E-4680-8F83-B377AF744AF7}"/>
              </a:ext>
            </a:extLst>
          </p:cNvPr>
          <p:cNvSpPr>
            <a:spLocks noGrp="1"/>
          </p:cNvSpPr>
          <p:nvPr>
            <p:ph type="title"/>
          </p:nvPr>
        </p:nvSpPr>
        <p:spPr/>
        <p:txBody>
          <a:bodyPr/>
          <a:lstStyle/>
          <a:p>
            <a:r>
              <a:rPr lang="en-US"/>
              <a:t>Facebook Own Posts Table | Buttercup Malaysia - 13 of 25</a:t>
            </a:r>
          </a:p>
        </p:txBody>
      </p:sp>
      <p:graphicFrame>
        <p:nvGraphicFramePr>
          <p:cNvPr id="5" name="Table Placeholder 4">
            <a:extLst>
              <a:ext uri="{FF2B5EF4-FFF2-40B4-BE49-F238E27FC236}">
                <a16:creationId xmlns:a16="http://schemas.microsoft.com/office/drawing/2014/main" id="{F0E672B7-E303-4D91-86D3-593603FF9FBD}"/>
              </a:ext>
            </a:extLst>
          </p:cNvPr>
          <p:cNvGraphicFramePr>
            <a:graphicFrameLocks noGrp="1"/>
          </p:cNvGraphicFramePr>
          <p:nvPr>
            <p:ph type="tbl" sz="quarter" idx="13"/>
            <p:extLst>
              <p:ext uri="{D42A27DB-BD31-4B8C-83A1-F6EECF244321}">
                <p14:modId xmlns:p14="http://schemas.microsoft.com/office/powerpoint/2010/main" val="1092349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65861610"/>
                    </a:ext>
                  </a:extLst>
                </a:gridCol>
                <a:gridCol w="740664">
                  <a:extLst>
                    <a:ext uri="{9D8B030D-6E8A-4147-A177-3AD203B41FA5}">
                      <a16:colId xmlns:a16="http://schemas.microsoft.com/office/drawing/2014/main" val="1575929651"/>
                    </a:ext>
                  </a:extLst>
                </a:gridCol>
                <a:gridCol w="740664">
                  <a:extLst>
                    <a:ext uri="{9D8B030D-6E8A-4147-A177-3AD203B41FA5}">
                      <a16:colId xmlns:a16="http://schemas.microsoft.com/office/drawing/2014/main" val="532748671"/>
                    </a:ext>
                  </a:extLst>
                </a:gridCol>
                <a:gridCol w="740664">
                  <a:extLst>
                    <a:ext uri="{9D8B030D-6E8A-4147-A177-3AD203B41FA5}">
                      <a16:colId xmlns:a16="http://schemas.microsoft.com/office/drawing/2014/main" val="951895112"/>
                    </a:ext>
                  </a:extLst>
                </a:gridCol>
                <a:gridCol w="740664">
                  <a:extLst>
                    <a:ext uri="{9D8B030D-6E8A-4147-A177-3AD203B41FA5}">
                      <a16:colId xmlns:a16="http://schemas.microsoft.com/office/drawing/2014/main" val="2478514493"/>
                    </a:ext>
                  </a:extLst>
                </a:gridCol>
                <a:gridCol w="740664">
                  <a:extLst>
                    <a:ext uri="{9D8B030D-6E8A-4147-A177-3AD203B41FA5}">
                      <a16:colId xmlns:a16="http://schemas.microsoft.com/office/drawing/2014/main" val="1566030743"/>
                    </a:ext>
                  </a:extLst>
                </a:gridCol>
                <a:gridCol w="740664">
                  <a:extLst>
                    <a:ext uri="{9D8B030D-6E8A-4147-A177-3AD203B41FA5}">
                      <a16:colId xmlns:a16="http://schemas.microsoft.com/office/drawing/2014/main" val="2563070803"/>
                    </a:ext>
                  </a:extLst>
                </a:gridCol>
                <a:gridCol w="740664">
                  <a:extLst>
                    <a:ext uri="{9D8B030D-6E8A-4147-A177-3AD203B41FA5}">
                      <a16:colId xmlns:a16="http://schemas.microsoft.com/office/drawing/2014/main" val="3940499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558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- 2020-05-21 13:15:44</a:t>
                      </a:r>
                      <a:r>
                        <a:rPr kumimoji="0" lang="en-US" sz="1000" b="0" i="0" u="none" strike="noStrike" kern="1200" cap="none" spc="0" normalizeH="0" baseline="0" noProof="0">
                          <a:ln>
                            <a:noFill/>
                          </a:ln>
                          <a:solidFill>
                            <a:prstClr val="black"/>
                          </a:solidFill>
                          <a:effectLst/>
                          <a:uLnTx/>
                          <a:uFillTx/>
                          <a:latin typeface="+mn-lt"/>
                          <a:ea typeface="+mn-ea"/>
                          <a:cs typeface="+mn-cs"/>
                        </a:rPr>
                        <a:t>
 𝐇𝐀𝐃𝐈𝐀𝐇 𝐇𝐄𝐁𝐀𝐓 sedang menanti anda! Sertai hari ini dan menang hadiah daripada Peraduan Sempurnanya Raya Buttercup!
Langkah Penyertaan:
1. Beli minimum RM20.00 produk dalam satu resit dari mana-mana pasaraya Econsave di Semenanjung Malaysia.
2. Jawab soalan “Apakah jenama produk yang perlu anda beli untuk menyertai peraduan ini?”
3. WhatsApp resit pembelian dan penyertaan anda kepada +6019-8190203. Penyertaan secara format “Nama&lt;jarak&gt;NO. MyKAD&lt;jarak&gt;Jawapan”
Maklumat Lanjut: http://buttercup.com.my/econsave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0763975"/>
                  </a:ext>
                </a:extLst>
              </a:tr>
            </a:tbl>
          </a:graphicData>
        </a:graphic>
      </p:graphicFrame>
      <p:sp>
        <p:nvSpPr>
          <p:cNvPr id="4" name="Text Placeholder 3">
            <a:extLst>
              <a:ext uri="{FF2B5EF4-FFF2-40B4-BE49-F238E27FC236}">
                <a16:creationId xmlns:a16="http://schemas.microsoft.com/office/drawing/2014/main" id="{1B57F04E-A2FF-44A4-B04F-ED7D39768311}"/>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03825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4797A-8059-4517-91BE-CD1AA1D5BC53}"/>
              </a:ext>
            </a:extLst>
          </p:cNvPr>
          <p:cNvSpPr>
            <a:spLocks noGrp="1"/>
          </p:cNvSpPr>
          <p:nvPr>
            <p:ph type="title"/>
          </p:nvPr>
        </p:nvSpPr>
        <p:spPr/>
        <p:txBody>
          <a:bodyPr/>
          <a:lstStyle/>
          <a:p>
            <a:r>
              <a:rPr lang="en-US"/>
              <a:t>Facebook Own Posts Table | Buttercup Malaysia - 14 of 25</a:t>
            </a:r>
          </a:p>
        </p:txBody>
      </p:sp>
      <p:graphicFrame>
        <p:nvGraphicFramePr>
          <p:cNvPr id="5" name="Table Placeholder 4">
            <a:extLst>
              <a:ext uri="{FF2B5EF4-FFF2-40B4-BE49-F238E27FC236}">
                <a16:creationId xmlns:a16="http://schemas.microsoft.com/office/drawing/2014/main" id="{0F8EBAE4-F5CE-44DD-B99E-DBF2F693C8E0}"/>
              </a:ext>
            </a:extLst>
          </p:cNvPr>
          <p:cNvGraphicFramePr>
            <a:graphicFrameLocks noGrp="1"/>
          </p:cNvGraphicFramePr>
          <p:nvPr>
            <p:ph type="tbl" sz="quarter" idx="13"/>
            <p:extLst>
              <p:ext uri="{D42A27DB-BD31-4B8C-83A1-F6EECF244321}">
                <p14:modId xmlns:p14="http://schemas.microsoft.com/office/powerpoint/2010/main" val="3878550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6506360"/>
                    </a:ext>
                  </a:extLst>
                </a:gridCol>
                <a:gridCol w="740664">
                  <a:extLst>
                    <a:ext uri="{9D8B030D-6E8A-4147-A177-3AD203B41FA5}">
                      <a16:colId xmlns:a16="http://schemas.microsoft.com/office/drawing/2014/main" val="3182134954"/>
                    </a:ext>
                  </a:extLst>
                </a:gridCol>
                <a:gridCol w="740664">
                  <a:extLst>
                    <a:ext uri="{9D8B030D-6E8A-4147-A177-3AD203B41FA5}">
                      <a16:colId xmlns:a16="http://schemas.microsoft.com/office/drawing/2014/main" val="3276826769"/>
                    </a:ext>
                  </a:extLst>
                </a:gridCol>
                <a:gridCol w="740664">
                  <a:extLst>
                    <a:ext uri="{9D8B030D-6E8A-4147-A177-3AD203B41FA5}">
                      <a16:colId xmlns:a16="http://schemas.microsoft.com/office/drawing/2014/main" val="4066096986"/>
                    </a:ext>
                  </a:extLst>
                </a:gridCol>
                <a:gridCol w="740664">
                  <a:extLst>
                    <a:ext uri="{9D8B030D-6E8A-4147-A177-3AD203B41FA5}">
                      <a16:colId xmlns:a16="http://schemas.microsoft.com/office/drawing/2014/main" val="88510808"/>
                    </a:ext>
                  </a:extLst>
                </a:gridCol>
                <a:gridCol w="740664">
                  <a:extLst>
                    <a:ext uri="{9D8B030D-6E8A-4147-A177-3AD203B41FA5}">
                      <a16:colId xmlns:a16="http://schemas.microsoft.com/office/drawing/2014/main" val="4091396200"/>
                    </a:ext>
                  </a:extLst>
                </a:gridCol>
                <a:gridCol w="740664">
                  <a:extLst>
                    <a:ext uri="{9D8B030D-6E8A-4147-A177-3AD203B41FA5}">
                      <a16:colId xmlns:a16="http://schemas.microsoft.com/office/drawing/2014/main" val="1924534611"/>
                    </a:ext>
                  </a:extLst>
                </a:gridCol>
                <a:gridCol w="740664">
                  <a:extLst>
                    <a:ext uri="{9D8B030D-6E8A-4147-A177-3AD203B41FA5}">
                      <a16:colId xmlns:a16="http://schemas.microsoft.com/office/drawing/2014/main" val="566431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4166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- 2020-05-21 11:00:09</a:t>
                      </a:r>
                      <a:r>
                        <a:rPr kumimoji="0" lang="en-US" sz="1000" b="0" i="0" u="none" strike="noStrike" kern="1200" cap="none" spc="0" normalizeH="0" baseline="0" noProof="0">
                          <a:ln>
                            <a:noFill/>
                          </a:ln>
                          <a:solidFill>
                            <a:prstClr val="black"/>
                          </a:solidFill>
                          <a:effectLst/>
                          <a:uLnTx/>
                          <a:uFillTx/>
                          <a:latin typeface="+mn-lt"/>
                          <a:ea typeface="+mn-ea"/>
                          <a:cs typeface="+mn-cs"/>
                        </a:rPr>
                        <a:t>
 Ada peminat k-drama di sini? Jom buat donat pintal yang popular di Korea ini.​
​#ResipiButtercup​
​Donat Pintal Korea​
​Bahan-bahan:​
Gula:​
2 sudu besar gula putih​
½ sudu kecil serbuk kayu manis​
Donat:​
2 sudu besar Buttercup, cair​
3 cawan dan 2 sudu makan tepung serba guna​
7g yis kering​
3 sudu besar gula putih​
1 cawan susu​
1 biji telur​
½ sudu kecil garam kosher​
Minyak jagung untuk menggoreng
Arahan:​
1. Campurkan 2 sudu besar gula putih dengan ½ sudu kecil serbuk kayu manis. Goncangkan di dalam beg kertas dan ketepikan.​
2. Campurkan Buttercup, susu, gula, dan garam di dalam kuali sehingga sebati. Tambahkan telur dan gaul lagi. Masukkan yis dan kacau. Biarkan adunan selama 5 minit.​
3. Masukkan adunan ke dalam mangkuk. Tambahkan 3 cawan tepung dan gaul dengan sudu. Kemudian uli doh dan tutup dengan pembalut plastik.​
4. Tunggu doh mengembang dua kali ganda selama 1 jam hingga 1 setengah jam.​
5. Tekan doh dan uli lagi sehingga lembut dan licin. Tutup dengan pembalut pla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8255487"/>
                  </a:ext>
                </a:extLst>
              </a:tr>
            </a:tbl>
          </a:graphicData>
        </a:graphic>
      </p:graphicFrame>
      <p:sp>
        <p:nvSpPr>
          <p:cNvPr id="4" name="Text Placeholder 3">
            <a:extLst>
              <a:ext uri="{FF2B5EF4-FFF2-40B4-BE49-F238E27FC236}">
                <a16:creationId xmlns:a16="http://schemas.microsoft.com/office/drawing/2014/main" id="{AD3C0D95-4109-41E3-9871-CB69EEFDB9FB}"/>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6823539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F8E70-9886-4F5B-9B2A-778F45BE4379}"/>
              </a:ext>
            </a:extLst>
          </p:cNvPr>
          <p:cNvSpPr>
            <a:spLocks noGrp="1"/>
          </p:cNvSpPr>
          <p:nvPr>
            <p:ph type="title"/>
          </p:nvPr>
        </p:nvSpPr>
        <p:spPr/>
        <p:txBody>
          <a:bodyPr/>
          <a:lstStyle/>
          <a:p>
            <a:r>
              <a:rPr lang="en-US"/>
              <a:t>Facebook Own Posts Table | Buttercup Malaysia - 15 of 25</a:t>
            </a:r>
          </a:p>
        </p:txBody>
      </p:sp>
      <p:graphicFrame>
        <p:nvGraphicFramePr>
          <p:cNvPr id="5" name="Table Placeholder 4">
            <a:extLst>
              <a:ext uri="{FF2B5EF4-FFF2-40B4-BE49-F238E27FC236}">
                <a16:creationId xmlns:a16="http://schemas.microsoft.com/office/drawing/2014/main" id="{5686F62F-8448-4494-8351-A517D6082C83}"/>
              </a:ext>
            </a:extLst>
          </p:cNvPr>
          <p:cNvGraphicFramePr>
            <a:graphicFrameLocks noGrp="1"/>
          </p:cNvGraphicFramePr>
          <p:nvPr>
            <p:ph type="tbl" sz="quarter" idx="13"/>
            <p:extLst>
              <p:ext uri="{D42A27DB-BD31-4B8C-83A1-F6EECF244321}">
                <p14:modId xmlns:p14="http://schemas.microsoft.com/office/powerpoint/2010/main" val="263491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26422546"/>
                    </a:ext>
                  </a:extLst>
                </a:gridCol>
                <a:gridCol w="740664">
                  <a:extLst>
                    <a:ext uri="{9D8B030D-6E8A-4147-A177-3AD203B41FA5}">
                      <a16:colId xmlns:a16="http://schemas.microsoft.com/office/drawing/2014/main" val="3073925985"/>
                    </a:ext>
                  </a:extLst>
                </a:gridCol>
                <a:gridCol w="740664">
                  <a:extLst>
                    <a:ext uri="{9D8B030D-6E8A-4147-A177-3AD203B41FA5}">
                      <a16:colId xmlns:a16="http://schemas.microsoft.com/office/drawing/2014/main" val="2363921462"/>
                    </a:ext>
                  </a:extLst>
                </a:gridCol>
                <a:gridCol w="740664">
                  <a:extLst>
                    <a:ext uri="{9D8B030D-6E8A-4147-A177-3AD203B41FA5}">
                      <a16:colId xmlns:a16="http://schemas.microsoft.com/office/drawing/2014/main" val="3290072135"/>
                    </a:ext>
                  </a:extLst>
                </a:gridCol>
                <a:gridCol w="740664">
                  <a:extLst>
                    <a:ext uri="{9D8B030D-6E8A-4147-A177-3AD203B41FA5}">
                      <a16:colId xmlns:a16="http://schemas.microsoft.com/office/drawing/2014/main" val="2584207758"/>
                    </a:ext>
                  </a:extLst>
                </a:gridCol>
                <a:gridCol w="740664">
                  <a:extLst>
                    <a:ext uri="{9D8B030D-6E8A-4147-A177-3AD203B41FA5}">
                      <a16:colId xmlns:a16="http://schemas.microsoft.com/office/drawing/2014/main" val="2139477401"/>
                    </a:ext>
                  </a:extLst>
                </a:gridCol>
                <a:gridCol w="740664">
                  <a:extLst>
                    <a:ext uri="{9D8B030D-6E8A-4147-A177-3AD203B41FA5}">
                      <a16:colId xmlns:a16="http://schemas.microsoft.com/office/drawing/2014/main" val="426899132"/>
                    </a:ext>
                  </a:extLst>
                </a:gridCol>
                <a:gridCol w="740664">
                  <a:extLst>
                    <a:ext uri="{9D8B030D-6E8A-4147-A177-3AD203B41FA5}">
                      <a16:colId xmlns:a16="http://schemas.microsoft.com/office/drawing/2014/main" val="232954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709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- 2020-05-20 23:13:37</a:t>
                      </a:r>
                      <a:r>
                        <a:rPr kumimoji="0" lang="en-US" sz="1000" b="0" i="0" u="none" strike="noStrike" kern="1200" cap="none" spc="0" normalizeH="0" baseline="0" noProof="0">
                          <a:ln>
                            <a:noFill/>
                          </a:ln>
                          <a:solidFill>
                            <a:prstClr val="black"/>
                          </a:solidFill>
                          <a:effectLst/>
                          <a:uLnTx/>
                          <a:uFillTx/>
                          <a:latin typeface="+mn-lt"/>
                          <a:ea typeface="+mn-ea"/>
                          <a:cs typeface="+mn-cs"/>
                        </a:rPr>
                        <a:t>
 Adakah anda sudah menyertai peraduan Sempurnanya Raya Buttercup ? Tunggu apa lagi? 
Jom cuba sekarang! Mana tahu, mungkin anda yang akan memenangi Hadiah Utama!
Maklumat Lanjut: http://buttercup.com.my/aeonbig</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6430380"/>
                  </a:ext>
                </a:extLst>
              </a:tr>
            </a:tbl>
          </a:graphicData>
        </a:graphic>
      </p:graphicFrame>
      <p:sp>
        <p:nvSpPr>
          <p:cNvPr id="4" name="Text Placeholder 3">
            <a:extLst>
              <a:ext uri="{FF2B5EF4-FFF2-40B4-BE49-F238E27FC236}">
                <a16:creationId xmlns:a16="http://schemas.microsoft.com/office/drawing/2014/main" id="{7744CEC6-4956-4FF4-9CEF-80B6D9608766}"/>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35629708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7A8AE-4AFC-4649-B0FB-94AC264BCA81}"/>
              </a:ext>
            </a:extLst>
          </p:cNvPr>
          <p:cNvSpPr>
            <a:spLocks noGrp="1"/>
          </p:cNvSpPr>
          <p:nvPr>
            <p:ph type="title"/>
          </p:nvPr>
        </p:nvSpPr>
        <p:spPr/>
        <p:txBody>
          <a:bodyPr/>
          <a:lstStyle/>
          <a:p>
            <a:r>
              <a:rPr lang="en-US"/>
              <a:t>Facebook Own Posts Table | Buttercup Malaysia - 16 of 25</a:t>
            </a:r>
          </a:p>
        </p:txBody>
      </p:sp>
      <p:graphicFrame>
        <p:nvGraphicFramePr>
          <p:cNvPr id="5" name="Table Placeholder 4">
            <a:extLst>
              <a:ext uri="{FF2B5EF4-FFF2-40B4-BE49-F238E27FC236}">
                <a16:creationId xmlns:a16="http://schemas.microsoft.com/office/drawing/2014/main" id="{B1E75F5E-F996-4A38-81FB-7A3508C38677}"/>
              </a:ext>
            </a:extLst>
          </p:cNvPr>
          <p:cNvGraphicFramePr>
            <a:graphicFrameLocks noGrp="1"/>
          </p:cNvGraphicFramePr>
          <p:nvPr>
            <p:ph type="tbl" sz="quarter" idx="13"/>
            <p:extLst>
              <p:ext uri="{D42A27DB-BD31-4B8C-83A1-F6EECF244321}">
                <p14:modId xmlns:p14="http://schemas.microsoft.com/office/powerpoint/2010/main" val="2319866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09079538"/>
                    </a:ext>
                  </a:extLst>
                </a:gridCol>
                <a:gridCol w="740664">
                  <a:extLst>
                    <a:ext uri="{9D8B030D-6E8A-4147-A177-3AD203B41FA5}">
                      <a16:colId xmlns:a16="http://schemas.microsoft.com/office/drawing/2014/main" val="2572193564"/>
                    </a:ext>
                  </a:extLst>
                </a:gridCol>
                <a:gridCol w="740664">
                  <a:extLst>
                    <a:ext uri="{9D8B030D-6E8A-4147-A177-3AD203B41FA5}">
                      <a16:colId xmlns:a16="http://schemas.microsoft.com/office/drawing/2014/main" val="345446608"/>
                    </a:ext>
                  </a:extLst>
                </a:gridCol>
                <a:gridCol w="740664">
                  <a:extLst>
                    <a:ext uri="{9D8B030D-6E8A-4147-A177-3AD203B41FA5}">
                      <a16:colId xmlns:a16="http://schemas.microsoft.com/office/drawing/2014/main" val="1400179196"/>
                    </a:ext>
                  </a:extLst>
                </a:gridCol>
                <a:gridCol w="740664">
                  <a:extLst>
                    <a:ext uri="{9D8B030D-6E8A-4147-A177-3AD203B41FA5}">
                      <a16:colId xmlns:a16="http://schemas.microsoft.com/office/drawing/2014/main" val="4202912870"/>
                    </a:ext>
                  </a:extLst>
                </a:gridCol>
                <a:gridCol w="740664">
                  <a:extLst>
                    <a:ext uri="{9D8B030D-6E8A-4147-A177-3AD203B41FA5}">
                      <a16:colId xmlns:a16="http://schemas.microsoft.com/office/drawing/2014/main" val="253923977"/>
                    </a:ext>
                  </a:extLst>
                </a:gridCol>
                <a:gridCol w="740664">
                  <a:extLst>
                    <a:ext uri="{9D8B030D-6E8A-4147-A177-3AD203B41FA5}">
                      <a16:colId xmlns:a16="http://schemas.microsoft.com/office/drawing/2014/main" val="152722994"/>
                    </a:ext>
                  </a:extLst>
                </a:gridCol>
                <a:gridCol w="740664">
                  <a:extLst>
                    <a:ext uri="{9D8B030D-6E8A-4147-A177-3AD203B41FA5}">
                      <a16:colId xmlns:a16="http://schemas.microsoft.com/office/drawing/2014/main" val="3632118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051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- 2020-05-20 13:37:39</a:t>
                      </a:r>
                      <a:r>
                        <a:rPr kumimoji="0" lang="en-US" sz="1000" b="0" i="0" u="none" strike="noStrike" kern="1200" cap="none" spc="0" normalizeH="0" baseline="0" noProof="0">
                          <a:ln>
                            <a:noFill/>
                          </a:ln>
                          <a:solidFill>
                            <a:prstClr val="black"/>
                          </a:solidFill>
                          <a:effectLst/>
                          <a:uLnTx/>
                          <a:uFillTx/>
                          <a:latin typeface="+mn-lt"/>
                          <a:ea typeface="+mn-ea"/>
                          <a:cs typeface="+mn-cs"/>
                        </a:rPr>
                        <a:t>
 Rebut peluang untuk menang hadiah sekarang! Hanya 3 langkah yang senang, anda boleh menang hadiah yang menarik daripada Peraduan Sempurnanya Raya Buttercup. Sertai sekarang!</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Maklumat Lanjut: http://buttercup.com.my/tesco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5223635"/>
                  </a:ext>
                </a:extLst>
              </a:tr>
            </a:tbl>
          </a:graphicData>
        </a:graphic>
      </p:graphicFrame>
      <p:sp>
        <p:nvSpPr>
          <p:cNvPr id="4" name="Text Placeholder 3">
            <a:extLst>
              <a:ext uri="{FF2B5EF4-FFF2-40B4-BE49-F238E27FC236}">
                <a16:creationId xmlns:a16="http://schemas.microsoft.com/office/drawing/2014/main" id="{2F067F8A-C469-41F9-8481-6BE89813765D}"/>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28928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6D398-42F9-4A26-BDB0-AEFB0C9E5240}"/>
              </a:ext>
            </a:extLst>
          </p:cNvPr>
          <p:cNvSpPr>
            <a:spLocks noGrp="1"/>
          </p:cNvSpPr>
          <p:nvPr>
            <p:ph type="title"/>
          </p:nvPr>
        </p:nvSpPr>
        <p:spPr/>
        <p:txBody>
          <a:bodyPr/>
          <a:lstStyle/>
          <a:p>
            <a:r>
              <a:rPr lang="en-US"/>
              <a:t>Facebook Own Posts Table | Buttercup Malaysia - 17 of 25</a:t>
            </a:r>
          </a:p>
        </p:txBody>
      </p:sp>
      <p:graphicFrame>
        <p:nvGraphicFramePr>
          <p:cNvPr id="5" name="Table Placeholder 4">
            <a:extLst>
              <a:ext uri="{FF2B5EF4-FFF2-40B4-BE49-F238E27FC236}">
                <a16:creationId xmlns:a16="http://schemas.microsoft.com/office/drawing/2014/main" id="{3FB06240-C6EF-4A80-B855-4EA88660AAF7}"/>
              </a:ext>
            </a:extLst>
          </p:cNvPr>
          <p:cNvGraphicFramePr>
            <a:graphicFrameLocks noGrp="1"/>
          </p:cNvGraphicFramePr>
          <p:nvPr>
            <p:ph type="tbl" sz="quarter" idx="13"/>
            <p:extLst>
              <p:ext uri="{D42A27DB-BD31-4B8C-83A1-F6EECF244321}">
                <p14:modId xmlns:p14="http://schemas.microsoft.com/office/powerpoint/2010/main" val="3073098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11920030"/>
                    </a:ext>
                  </a:extLst>
                </a:gridCol>
                <a:gridCol w="740664">
                  <a:extLst>
                    <a:ext uri="{9D8B030D-6E8A-4147-A177-3AD203B41FA5}">
                      <a16:colId xmlns:a16="http://schemas.microsoft.com/office/drawing/2014/main" val="803288004"/>
                    </a:ext>
                  </a:extLst>
                </a:gridCol>
                <a:gridCol w="740664">
                  <a:extLst>
                    <a:ext uri="{9D8B030D-6E8A-4147-A177-3AD203B41FA5}">
                      <a16:colId xmlns:a16="http://schemas.microsoft.com/office/drawing/2014/main" val="831586874"/>
                    </a:ext>
                  </a:extLst>
                </a:gridCol>
                <a:gridCol w="740664">
                  <a:extLst>
                    <a:ext uri="{9D8B030D-6E8A-4147-A177-3AD203B41FA5}">
                      <a16:colId xmlns:a16="http://schemas.microsoft.com/office/drawing/2014/main" val="1826527600"/>
                    </a:ext>
                  </a:extLst>
                </a:gridCol>
                <a:gridCol w="740664">
                  <a:extLst>
                    <a:ext uri="{9D8B030D-6E8A-4147-A177-3AD203B41FA5}">
                      <a16:colId xmlns:a16="http://schemas.microsoft.com/office/drawing/2014/main" val="822960937"/>
                    </a:ext>
                  </a:extLst>
                </a:gridCol>
                <a:gridCol w="740664">
                  <a:extLst>
                    <a:ext uri="{9D8B030D-6E8A-4147-A177-3AD203B41FA5}">
                      <a16:colId xmlns:a16="http://schemas.microsoft.com/office/drawing/2014/main" val="2620751304"/>
                    </a:ext>
                  </a:extLst>
                </a:gridCol>
                <a:gridCol w="740664">
                  <a:extLst>
                    <a:ext uri="{9D8B030D-6E8A-4147-A177-3AD203B41FA5}">
                      <a16:colId xmlns:a16="http://schemas.microsoft.com/office/drawing/2014/main" val="3966419105"/>
                    </a:ext>
                  </a:extLst>
                </a:gridCol>
                <a:gridCol w="740664">
                  <a:extLst>
                    <a:ext uri="{9D8B030D-6E8A-4147-A177-3AD203B41FA5}">
                      <a16:colId xmlns:a16="http://schemas.microsoft.com/office/drawing/2014/main" val="3741954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318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- 2020-05-20 12:38:44</a:t>
                      </a:r>
                      <a:r>
                        <a:rPr kumimoji="0" lang="en-US" sz="1000" b="0" i="0" u="none" strike="noStrike" kern="1200" cap="none" spc="0" normalizeH="0" baseline="0" noProof="0">
                          <a:ln>
                            <a:noFill/>
                          </a:ln>
                          <a:solidFill>
                            <a:prstClr val="black"/>
                          </a:solidFill>
                          <a:effectLst/>
                          <a:uLnTx/>
                          <a:uFillTx/>
                          <a:latin typeface="+mn-lt"/>
                          <a:ea typeface="+mn-ea"/>
                          <a:cs typeface="+mn-cs"/>
                        </a:rPr>
                        <a:t>
 Jangan tunggu lama-lama, rebut peluang untuk menang sekarang! Sertai Peraduan Sempurnanya Raya Buttercup dengan 3 langkah yang senang dan muda!
Langkah Penyertaan:
1. Beli minimum RM20.00 produk dalam satu resit dari mana-mana pasaraya MYDIN di Semenanjung Malaysia.
2. Jawab soalan “Apakah jenama produk yang perlu anda beli untuk menyertai peraduan ini?”
3. WhatsApp resit pembelian dan penyertaan anda kepada +6019-8190203. Penyertaan secara format “Nama&lt;jarak&gt;NO. MyKAD&lt;jarak&gt;Jawapan”
Maklumat Lanjut: http://buttercup.com.my/mydin</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7745046"/>
                  </a:ext>
                </a:extLst>
              </a:tr>
            </a:tbl>
          </a:graphicData>
        </a:graphic>
      </p:graphicFrame>
      <p:sp>
        <p:nvSpPr>
          <p:cNvPr id="4" name="Text Placeholder 3">
            <a:extLst>
              <a:ext uri="{FF2B5EF4-FFF2-40B4-BE49-F238E27FC236}">
                <a16:creationId xmlns:a16="http://schemas.microsoft.com/office/drawing/2014/main" id="{81667D03-704C-42EF-9413-E0D308425934}"/>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568893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F0A70-23E1-4DA2-9612-833280A4742E}"/>
              </a:ext>
            </a:extLst>
          </p:cNvPr>
          <p:cNvSpPr>
            <a:spLocks noGrp="1"/>
          </p:cNvSpPr>
          <p:nvPr>
            <p:ph type="title"/>
          </p:nvPr>
        </p:nvSpPr>
        <p:spPr/>
        <p:txBody>
          <a:bodyPr/>
          <a:lstStyle/>
          <a:p>
            <a:r>
              <a:rPr lang="en-US"/>
              <a:t>Facebook Own Posts Table | Buttercup Malaysia - 18 of 25</a:t>
            </a:r>
          </a:p>
        </p:txBody>
      </p:sp>
      <p:graphicFrame>
        <p:nvGraphicFramePr>
          <p:cNvPr id="5" name="Table Placeholder 4">
            <a:extLst>
              <a:ext uri="{FF2B5EF4-FFF2-40B4-BE49-F238E27FC236}">
                <a16:creationId xmlns:a16="http://schemas.microsoft.com/office/drawing/2014/main" id="{489BC0D9-F521-4180-BD93-7B075CE573EA}"/>
              </a:ext>
            </a:extLst>
          </p:cNvPr>
          <p:cNvGraphicFramePr>
            <a:graphicFrameLocks noGrp="1"/>
          </p:cNvGraphicFramePr>
          <p:nvPr>
            <p:ph type="tbl" sz="quarter" idx="13"/>
            <p:extLst>
              <p:ext uri="{D42A27DB-BD31-4B8C-83A1-F6EECF244321}">
                <p14:modId xmlns:p14="http://schemas.microsoft.com/office/powerpoint/2010/main" val="4132353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30054183"/>
                    </a:ext>
                  </a:extLst>
                </a:gridCol>
                <a:gridCol w="740664">
                  <a:extLst>
                    <a:ext uri="{9D8B030D-6E8A-4147-A177-3AD203B41FA5}">
                      <a16:colId xmlns:a16="http://schemas.microsoft.com/office/drawing/2014/main" val="506758553"/>
                    </a:ext>
                  </a:extLst>
                </a:gridCol>
                <a:gridCol w="740664">
                  <a:extLst>
                    <a:ext uri="{9D8B030D-6E8A-4147-A177-3AD203B41FA5}">
                      <a16:colId xmlns:a16="http://schemas.microsoft.com/office/drawing/2014/main" val="748739192"/>
                    </a:ext>
                  </a:extLst>
                </a:gridCol>
                <a:gridCol w="740664">
                  <a:extLst>
                    <a:ext uri="{9D8B030D-6E8A-4147-A177-3AD203B41FA5}">
                      <a16:colId xmlns:a16="http://schemas.microsoft.com/office/drawing/2014/main" val="2302558771"/>
                    </a:ext>
                  </a:extLst>
                </a:gridCol>
                <a:gridCol w="740664">
                  <a:extLst>
                    <a:ext uri="{9D8B030D-6E8A-4147-A177-3AD203B41FA5}">
                      <a16:colId xmlns:a16="http://schemas.microsoft.com/office/drawing/2014/main" val="1500519954"/>
                    </a:ext>
                  </a:extLst>
                </a:gridCol>
                <a:gridCol w="740664">
                  <a:extLst>
                    <a:ext uri="{9D8B030D-6E8A-4147-A177-3AD203B41FA5}">
                      <a16:colId xmlns:a16="http://schemas.microsoft.com/office/drawing/2014/main" val="3640326831"/>
                    </a:ext>
                  </a:extLst>
                </a:gridCol>
                <a:gridCol w="740664">
                  <a:extLst>
                    <a:ext uri="{9D8B030D-6E8A-4147-A177-3AD203B41FA5}">
                      <a16:colId xmlns:a16="http://schemas.microsoft.com/office/drawing/2014/main" val="424220294"/>
                    </a:ext>
                  </a:extLst>
                </a:gridCol>
                <a:gridCol w="740664">
                  <a:extLst>
                    <a:ext uri="{9D8B030D-6E8A-4147-A177-3AD203B41FA5}">
                      <a16:colId xmlns:a16="http://schemas.microsoft.com/office/drawing/2014/main" val="1142122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012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- 2020-05-19 11:00:12</a:t>
                      </a:r>
                      <a:r>
                        <a:rPr kumimoji="0" lang="en-US" sz="1000" b="0" i="0" u="none" strike="noStrike" kern="1200" cap="none" spc="0" normalizeH="0" baseline="0" noProof="0">
                          <a:ln>
                            <a:noFill/>
                          </a:ln>
                          <a:solidFill>
                            <a:prstClr val="black"/>
                          </a:solidFill>
                          <a:effectLst/>
                          <a:uLnTx/>
                          <a:uFillTx/>
                          <a:latin typeface="+mn-lt"/>
                          <a:ea typeface="+mn-ea"/>
                          <a:cs typeface="+mn-cs"/>
                        </a:rPr>
                        <a:t>
 Mesti ada di antara anda yang belum pernah melihat donat berbunga ini, cantik dan mesti cuba buat sendiri (flower emoji) 
#ResipiButtercup​
Donat Berbunga​
Bahan-bahan:​
Bunga:​
1 biji telur​
3 sudu besar gula kastor​
36 helai bunga boleh dimakan​
​Donat:​
4 sudu besar Buttercup, cair​
1 biji telur​
1 sudu kecil susu​
¼ sudu kecil ekstrak vanila​
3 sudu besar gula​
2 sudu besar tepung badam​
¼  sudu kecil hirisan kulit lemon​
1 sudu kecil biji popi​
Topping:​
1 cawan gula halus​
1 –2 sudu besar jus lemon
Arahan:​
1. Campurkan telur putih dan gula kemudian sapukan pada bunga dengan berus kecil.​
2. Bakar bunga dengan suhu 76°C selama 1 jam.​
3. Pukul telur, susu, ekstrak vanila dan gula. Tambahkan tepung ke dalam adunan.​
4. Masukkan hirisan kulit lemon dan biji popi. ​
5. Tambahkan Buttercup cair dan gaul sebati.​
6. Paipkan adunan donat ke dalam acuan dan bakar pada suhu 176°C selama 15 minit.​
7. Kacau gula halus dan jus lemon bersama.​
8. Celupkan donat yang sudah sejuk ke dal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7190150"/>
                  </a:ext>
                </a:extLst>
              </a:tr>
            </a:tbl>
          </a:graphicData>
        </a:graphic>
      </p:graphicFrame>
      <p:sp>
        <p:nvSpPr>
          <p:cNvPr id="4" name="Text Placeholder 3">
            <a:extLst>
              <a:ext uri="{FF2B5EF4-FFF2-40B4-BE49-F238E27FC236}">
                <a16:creationId xmlns:a16="http://schemas.microsoft.com/office/drawing/2014/main" id="{045825E2-440B-4BEC-B180-6448B779A999}"/>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2003523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4533-1AF4-4ED8-8E3C-04B66768478B}"/>
              </a:ext>
            </a:extLst>
          </p:cNvPr>
          <p:cNvSpPr>
            <a:spLocks noGrp="1"/>
          </p:cNvSpPr>
          <p:nvPr>
            <p:ph type="title"/>
          </p:nvPr>
        </p:nvSpPr>
        <p:spPr/>
        <p:txBody>
          <a:bodyPr/>
          <a:lstStyle/>
          <a:p>
            <a:r>
              <a:rPr lang="en-US"/>
              <a:t>Facebook Own Posts Table | Buttercup Malaysia - 19 of 25</a:t>
            </a:r>
          </a:p>
        </p:txBody>
      </p:sp>
      <p:graphicFrame>
        <p:nvGraphicFramePr>
          <p:cNvPr id="5" name="Table Placeholder 4">
            <a:extLst>
              <a:ext uri="{FF2B5EF4-FFF2-40B4-BE49-F238E27FC236}">
                <a16:creationId xmlns:a16="http://schemas.microsoft.com/office/drawing/2014/main" id="{3F25EF42-8BD5-4013-A92C-75447C39A86A}"/>
              </a:ext>
            </a:extLst>
          </p:cNvPr>
          <p:cNvGraphicFramePr>
            <a:graphicFrameLocks noGrp="1"/>
          </p:cNvGraphicFramePr>
          <p:nvPr>
            <p:ph type="tbl" sz="quarter" idx="13"/>
            <p:extLst>
              <p:ext uri="{D42A27DB-BD31-4B8C-83A1-F6EECF244321}">
                <p14:modId xmlns:p14="http://schemas.microsoft.com/office/powerpoint/2010/main" val="135179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35991477"/>
                    </a:ext>
                  </a:extLst>
                </a:gridCol>
                <a:gridCol w="740664">
                  <a:extLst>
                    <a:ext uri="{9D8B030D-6E8A-4147-A177-3AD203B41FA5}">
                      <a16:colId xmlns:a16="http://schemas.microsoft.com/office/drawing/2014/main" val="307794876"/>
                    </a:ext>
                  </a:extLst>
                </a:gridCol>
                <a:gridCol w="740664">
                  <a:extLst>
                    <a:ext uri="{9D8B030D-6E8A-4147-A177-3AD203B41FA5}">
                      <a16:colId xmlns:a16="http://schemas.microsoft.com/office/drawing/2014/main" val="1027945938"/>
                    </a:ext>
                  </a:extLst>
                </a:gridCol>
                <a:gridCol w="740664">
                  <a:extLst>
                    <a:ext uri="{9D8B030D-6E8A-4147-A177-3AD203B41FA5}">
                      <a16:colId xmlns:a16="http://schemas.microsoft.com/office/drawing/2014/main" val="3109814774"/>
                    </a:ext>
                  </a:extLst>
                </a:gridCol>
                <a:gridCol w="740664">
                  <a:extLst>
                    <a:ext uri="{9D8B030D-6E8A-4147-A177-3AD203B41FA5}">
                      <a16:colId xmlns:a16="http://schemas.microsoft.com/office/drawing/2014/main" val="1007375915"/>
                    </a:ext>
                  </a:extLst>
                </a:gridCol>
                <a:gridCol w="740664">
                  <a:extLst>
                    <a:ext uri="{9D8B030D-6E8A-4147-A177-3AD203B41FA5}">
                      <a16:colId xmlns:a16="http://schemas.microsoft.com/office/drawing/2014/main" val="3373941039"/>
                    </a:ext>
                  </a:extLst>
                </a:gridCol>
                <a:gridCol w="740664">
                  <a:extLst>
                    <a:ext uri="{9D8B030D-6E8A-4147-A177-3AD203B41FA5}">
                      <a16:colId xmlns:a16="http://schemas.microsoft.com/office/drawing/2014/main" val="2080062570"/>
                    </a:ext>
                  </a:extLst>
                </a:gridCol>
                <a:gridCol w="740664">
                  <a:extLst>
                    <a:ext uri="{9D8B030D-6E8A-4147-A177-3AD203B41FA5}">
                      <a16:colId xmlns:a16="http://schemas.microsoft.com/office/drawing/2014/main" val="100419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833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- 2020-05-17 13:38:10</a:t>
                      </a:r>
                      <a:r>
                        <a:rPr kumimoji="0" lang="en-US" sz="1000" b="0" i="0" u="none" strike="noStrike" kern="1200" cap="none" spc="0" normalizeH="0" baseline="0" noProof="0">
                          <a:ln>
                            <a:noFill/>
                          </a:ln>
                          <a:solidFill>
                            <a:prstClr val="black"/>
                          </a:solidFill>
                          <a:effectLst/>
                          <a:uLnTx/>
                          <a:uFillTx/>
                          <a:latin typeface="+mn-lt"/>
                          <a:ea typeface="+mn-ea"/>
                          <a:cs typeface="+mn-cs"/>
                        </a:rPr>
                        <a:t>
 Jom beli Buttercup dari salah satu pasaraya Giant di Semenanjung Malaysia! Jangan lepaskan peluang untuk menang hadiah eksklusif bersama Buttercup Malaysia!​</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Maklumat Lanjut: http://buttercup.com.my/giant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
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5288991"/>
                  </a:ext>
                </a:extLst>
              </a:tr>
            </a:tbl>
          </a:graphicData>
        </a:graphic>
      </p:graphicFrame>
      <p:sp>
        <p:nvSpPr>
          <p:cNvPr id="4" name="Text Placeholder 3">
            <a:extLst>
              <a:ext uri="{FF2B5EF4-FFF2-40B4-BE49-F238E27FC236}">
                <a16:creationId xmlns:a16="http://schemas.microsoft.com/office/drawing/2014/main" id="{AE31F826-49D2-4599-A13E-6E0FEF941F5E}"/>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0800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CEC05-A55E-4F6F-A36F-2AFBFEEE2CB5}"/>
              </a:ext>
            </a:extLst>
          </p:cNvPr>
          <p:cNvSpPr>
            <a:spLocks noGrp="1"/>
          </p:cNvSpPr>
          <p:nvPr>
            <p:ph type="title"/>
          </p:nvPr>
        </p:nvSpPr>
        <p:spPr/>
        <p:txBody>
          <a:bodyPr/>
          <a:lstStyle/>
          <a:p>
            <a:r>
              <a:rPr lang="en-US"/>
              <a:t>Facebook Own Posts Table | Buttercup Malaysia - 20 of 25</a:t>
            </a:r>
          </a:p>
        </p:txBody>
      </p:sp>
      <p:graphicFrame>
        <p:nvGraphicFramePr>
          <p:cNvPr id="5" name="Table Placeholder 4">
            <a:extLst>
              <a:ext uri="{FF2B5EF4-FFF2-40B4-BE49-F238E27FC236}">
                <a16:creationId xmlns:a16="http://schemas.microsoft.com/office/drawing/2014/main" id="{442E91CD-201E-45F2-89B4-B29CE8D04908}"/>
              </a:ext>
            </a:extLst>
          </p:cNvPr>
          <p:cNvGraphicFramePr>
            <a:graphicFrameLocks noGrp="1"/>
          </p:cNvGraphicFramePr>
          <p:nvPr>
            <p:ph type="tbl" sz="quarter" idx="13"/>
            <p:extLst>
              <p:ext uri="{D42A27DB-BD31-4B8C-83A1-F6EECF244321}">
                <p14:modId xmlns:p14="http://schemas.microsoft.com/office/powerpoint/2010/main" val="659712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24026968"/>
                    </a:ext>
                  </a:extLst>
                </a:gridCol>
                <a:gridCol w="740664">
                  <a:extLst>
                    <a:ext uri="{9D8B030D-6E8A-4147-A177-3AD203B41FA5}">
                      <a16:colId xmlns:a16="http://schemas.microsoft.com/office/drawing/2014/main" val="1215218137"/>
                    </a:ext>
                  </a:extLst>
                </a:gridCol>
                <a:gridCol w="740664">
                  <a:extLst>
                    <a:ext uri="{9D8B030D-6E8A-4147-A177-3AD203B41FA5}">
                      <a16:colId xmlns:a16="http://schemas.microsoft.com/office/drawing/2014/main" val="987168928"/>
                    </a:ext>
                  </a:extLst>
                </a:gridCol>
                <a:gridCol w="740664">
                  <a:extLst>
                    <a:ext uri="{9D8B030D-6E8A-4147-A177-3AD203B41FA5}">
                      <a16:colId xmlns:a16="http://schemas.microsoft.com/office/drawing/2014/main" val="3023169660"/>
                    </a:ext>
                  </a:extLst>
                </a:gridCol>
                <a:gridCol w="740664">
                  <a:extLst>
                    <a:ext uri="{9D8B030D-6E8A-4147-A177-3AD203B41FA5}">
                      <a16:colId xmlns:a16="http://schemas.microsoft.com/office/drawing/2014/main" val="150590566"/>
                    </a:ext>
                  </a:extLst>
                </a:gridCol>
                <a:gridCol w="740664">
                  <a:extLst>
                    <a:ext uri="{9D8B030D-6E8A-4147-A177-3AD203B41FA5}">
                      <a16:colId xmlns:a16="http://schemas.microsoft.com/office/drawing/2014/main" val="286487649"/>
                    </a:ext>
                  </a:extLst>
                </a:gridCol>
                <a:gridCol w="740664">
                  <a:extLst>
                    <a:ext uri="{9D8B030D-6E8A-4147-A177-3AD203B41FA5}">
                      <a16:colId xmlns:a16="http://schemas.microsoft.com/office/drawing/2014/main" val="1107216051"/>
                    </a:ext>
                  </a:extLst>
                </a:gridCol>
                <a:gridCol w="740664">
                  <a:extLst>
                    <a:ext uri="{9D8B030D-6E8A-4147-A177-3AD203B41FA5}">
                      <a16:colId xmlns:a16="http://schemas.microsoft.com/office/drawing/2014/main" val="2883491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277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- 2020-05-17 13:00:03</a:t>
                      </a:r>
                      <a:r>
                        <a:rPr kumimoji="0" lang="en-US" sz="1000" b="0" i="0" u="none" strike="noStrike" kern="1200" cap="none" spc="0" normalizeH="0" baseline="0" noProof="0">
                          <a:ln>
                            <a:noFill/>
                          </a:ln>
                          <a:solidFill>
                            <a:prstClr val="black"/>
                          </a:solidFill>
                          <a:effectLst/>
                          <a:uLnTx/>
                          <a:uFillTx/>
                          <a:latin typeface="+mn-lt"/>
                          <a:ea typeface="+mn-ea"/>
                          <a:cs typeface="+mn-cs"/>
                        </a:rPr>
                        <a:t>
 Di mana semua pencinta coklat? Buttercup ada resipi donat cip coklat khas untuk anda!​
#ResipiButtercup​
Donat Cip Coklat​
Bahan-bahan:​
Bahan Kering:
1 cawan tepung serbaguna​
3 sudu besar gula pasir​
1 sudu besar gula merah​
1 sudu kecil serbuk penaik
1/4 sudu kecil soda penaik​
1/8 sudu kecil serbuk buah pala​
1/4 sudu kecil garam​
Bahan Basah:​
1 biji telur
6 sudu besar buttermilk, suhu bilik​
1 sudu kecil ekstrak vanila​
1/4 cawan + 2 sudu besar cip coklat kurang manis​
Salutan Coklat:​
2 sudu kecil Buttercup
½ cawan cip coklat kurang manis​
1 sudu besar krim putar​
1 sudu besar sirap jagung
Arahan:​
1. Panaskan ketuhar pada 176°C. Griskan dulang donat.​
2. Pukul sebati semua bahan kering di dalam mangkuk. Kemudian, pukul sebati bahan basah di dalam mangkuk lain. ​
3. Tuangkan campuran basah ke dalam campuran kering dan pukul sebati. Masukkan cip coklat ke dalam adunan.​
4. Paipkan adunan ke dalam dulang dan bakar donat selama 8-10 minit.​
5. Biarkan donat menyejuk di dalam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5332743"/>
                  </a:ext>
                </a:extLst>
              </a:tr>
            </a:tbl>
          </a:graphicData>
        </a:graphic>
      </p:graphicFrame>
      <p:sp>
        <p:nvSpPr>
          <p:cNvPr id="4" name="Text Placeholder 3">
            <a:extLst>
              <a:ext uri="{FF2B5EF4-FFF2-40B4-BE49-F238E27FC236}">
                <a16:creationId xmlns:a16="http://schemas.microsoft.com/office/drawing/2014/main" id="{F003C335-2BE7-4BA3-BCCD-BA625A794544}"/>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189434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B3C95-9254-4AE1-8974-6F8874F2A526}"/>
              </a:ext>
            </a:extLst>
          </p:cNvPr>
          <p:cNvSpPr>
            <a:spLocks noGrp="1"/>
          </p:cNvSpPr>
          <p:nvPr>
            <p:ph type="title"/>
          </p:nvPr>
        </p:nvSpPr>
        <p:spPr/>
        <p:txBody>
          <a:bodyPr/>
          <a:lstStyle/>
          <a:p>
            <a:r>
              <a:rPr lang="en-US"/>
              <a:t>Facebook Own Posts Table | Buttercup Malaysia - 21 of 25</a:t>
            </a:r>
          </a:p>
        </p:txBody>
      </p:sp>
      <p:graphicFrame>
        <p:nvGraphicFramePr>
          <p:cNvPr id="5" name="Table Placeholder 4">
            <a:extLst>
              <a:ext uri="{FF2B5EF4-FFF2-40B4-BE49-F238E27FC236}">
                <a16:creationId xmlns:a16="http://schemas.microsoft.com/office/drawing/2014/main" id="{453EE0F7-C6FF-407E-B828-A0C04B2A7A12}"/>
              </a:ext>
            </a:extLst>
          </p:cNvPr>
          <p:cNvGraphicFramePr>
            <a:graphicFrameLocks noGrp="1"/>
          </p:cNvGraphicFramePr>
          <p:nvPr>
            <p:ph type="tbl" sz="quarter" idx="13"/>
            <p:extLst>
              <p:ext uri="{D42A27DB-BD31-4B8C-83A1-F6EECF244321}">
                <p14:modId xmlns:p14="http://schemas.microsoft.com/office/powerpoint/2010/main" val="255205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07026741"/>
                    </a:ext>
                  </a:extLst>
                </a:gridCol>
                <a:gridCol w="740664">
                  <a:extLst>
                    <a:ext uri="{9D8B030D-6E8A-4147-A177-3AD203B41FA5}">
                      <a16:colId xmlns:a16="http://schemas.microsoft.com/office/drawing/2014/main" val="2910478771"/>
                    </a:ext>
                  </a:extLst>
                </a:gridCol>
                <a:gridCol w="740664">
                  <a:extLst>
                    <a:ext uri="{9D8B030D-6E8A-4147-A177-3AD203B41FA5}">
                      <a16:colId xmlns:a16="http://schemas.microsoft.com/office/drawing/2014/main" val="2566871218"/>
                    </a:ext>
                  </a:extLst>
                </a:gridCol>
                <a:gridCol w="740664">
                  <a:extLst>
                    <a:ext uri="{9D8B030D-6E8A-4147-A177-3AD203B41FA5}">
                      <a16:colId xmlns:a16="http://schemas.microsoft.com/office/drawing/2014/main" val="495637639"/>
                    </a:ext>
                  </a:extLst>
                </a:gridCol>
                <a:gridCol w="740664">
                  <a:extLst>
                    <a:ext uri="{9D8B030D-6E8A-4147-A177-3AD203B41FA5}">
                      <a16:colId xmlns:a16="http://schemas.microsoft.com/office/drawing/2014/main" val="1813254870"/>
                    </a:ext>
                  </a:extLst>
                </a:gridCol>
                <a:gridCol w="740664">
                  <a:extLst>
                    <a:ext uri="{9D8B030D-6E8A-4147-A177-3AD203B41FA5}">
                      <a16:colId xmlns:a16="http://schemas.microsoft.com/office/drawing/2014/main" val="2242943717"/>
                    </a:ext>
                  </a:extLst>
                </a:gridCol>
                <a:gridCol w="740664">
                  <a:extLst>
                    <a:ext uri="{9D8B030D-6E8A-4147-A177-3AD203B41FA5}">
                      <a16:colId xmlns:a16="http://schemas.microsoft.com/office/drawing/2014/main" val="4155751362"/>
                    </a:ext>
                  </a:extLst>
                </a:gridCol>
                <a:gridCol w="740664">
                  <a:extLst>
                    <a:ext uri="{9D8B030D-6E8A-4147-A177-3AD203B41FA5}">
                      <a16:colId xmlns:a16="http://schemas.microsoft.com/office/drawing/2014/main" val="66609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508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- 2020-05-15 19:37:08</a:t>
                      </a:r>
                      <a:r>
                        <a:rPr kumimoji="0" lang="en-US" sz="1000" b="0" i="0" u="none" strike="noStrike" kern="1200" cap="none" spc="0" normalizeH="0" baseline="0" noProof="0">
                          <a:ln>
                            <a:noFill/>
                          </a:ln>
                          <a:solidFill>
                            <a:prstClr val="black"/>
                          </a:solidFill>
                          <a:effectLst/>
                          <a:uLnTx/>
                          <a:uFillTx/>
                          <a:latin typeface="+mn-lt"/>
                          <a:ea typeface="+mn-ea"/>
                          <a:cs typeface="+mn-cs"/>
                        </a:rPr>
                        <a:t>
 Peraduan Sempurnanya Raya Buttercup Hanya Tinggal 1 Bulan Lagi!
Jangan tunggu lama-lama lagi. Jom beli produk Buttercup dari TF Value-Mart dan sertai peraduan ini segera!
Maklumat Lanjut: http://buttercup.com.my/tfvalue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35092"/>
                  </a:ext>
                </a:extLst>
              </a:tr>
            </a:tbl>
          </a:graphicData>
        </a:graphic>
      </p:graphicFrame>
      <p:sp>
        <p:nvSpPr>
          <p:cNvPr id="4" name="Text Placeholder 3">
            <a:extLst>
              <a:ext uri="{FF2B5EF4-FFF2-40B4-BE49-F238E27FC236}">
                <a16:creationId xmlns:a16="http://schemas.microsoft.com/office/drawing/2014/main" id="{83F97102-0D26-4861-AC32-11D3B84141C7}"/>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393998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24E50-7CFE-4826-B973-ABC74F5BC842}"/>
              </a:ext>
            </a:extLst>
          </p:cNvPr>
          <p:cNvSpPr>
            <a:spLocks noGrp="1"/>
          </p:cNvSpPr>
          <p:nvPr>
            <p:ph type="title"/>
          </p:nvPr>
        </p:nvSpPr>
        <p:spPr/>
        <p:txBody>
          <a:bodyPr/>
          <a:lstStyle/>
          <a:p>
            <a:r>
              <a:rPr lang="en-US"/>
              <a:t>Facebook Own Posts Table | Buttercup Malaysia - 22 of 25</a:t>
            </a:r>
          </a:p>
        </p:txBody>
      </p:sp>
      <p:graphicFrame>
        <p:nvGraphicFramePr>
          <p:cNvPr id="5" name="Table Placeholder 4">
            <a:extLst>
              <a:ext uri="{FF2B5EF4-FFF2-40B4-BE49-F238E27FC236}">
                <a16:creationId xmlns:a16="http://schemas.microsoft.com/office/drawing/2014/main" id="{C0443492-BF52-4C58-A29A-956B0C1DBE8A}"/>
              </a:ext>
            </a:extLst>
          </p:cNvPr>
          <p:cNvGraphicFramePr>
            <a:graphicFrameLocks noGrp="1"/>
          </p:cNvGraphicFramePr>
          <p:nvPr>
            <p:ph type="tbl" sz="quarter" idx="13"/>
            <p:extLst>
              <p:ext uri="{D42A27DB-BD31-4B8C-83A1-F6EECF244321}">
                <p14:modId xmlns:p14="http://schemas.microsoft.com/office/powerpoint/2010/main" val="35020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82599181"/>
                    </a:ext>
                  </a:extLst>
                </a:gridCol>
                <a:gridCol w="740664">
                  <a:extLst>
                    <a:ext uri="{9D8B030D-6E8A-4147-A177-3AD203B41FA5}">
                      <a16:colId xmlns:a16="http://schemas.microsoft.com/office/drawing/2014/main" val="2165800569"/>
                    </a:ext>
                  </a:extLst>
                </a:gridCol>
                <a:gridCol w="740664">
                  <a:extLst>
                    <a:ext uri="{9D8B030D-6E8A-4147-A177-3AD203B41FA5}">
                      <a16:colId xmlns:a16="http://schemas.microsoft.com/office/drawing/2014/main" val="1723131880"/>
                    </a:ext>
                  </a:extLst>
                </a:gridCol>
                <a:gridCol w="740664">
                  <a:extLst>
                    <a:ext uri="{9D8B030D-6E8A-4147-A177-3AD203B41FA5}">
                      <a16:colId xmlns:a16="http://schemas.microsoft.com/office/drawing/2014/main" val="4154239872"/>
                    </a:ext>
                  </a:extLst>
                </a:gridCol>
                <a:gridCol w="740664">
                  <a:extLst>
                    <a:ext uri="{9D8B030D-6E8A-4147-A177-3AD203B41FA5}">
                      <a16:colId xmlns:a16="http://schemas.microsoft.com/office/drawing/2014/main" val="2172248239"/>
                    </a:ext>
                  </a:extLst>
                </a:gridCol>
                <a:gridCol w="740664">
                  <a:extLst>
                    <a:ext uri="{9D8B030D-6E8A-4147-A177-3AD203B41FA5}">
                      <a16:colId xmlns:a16="http://schemas.microsoft.com/office/drawing/2014/main" val="919095321"/>
                    </a:ext>
                  </a:extLst>
                </a:gridCol>
                <a:gridCol w="740664">
                  <a:extLst>
                    <a:ext uri="{9D8B030D-6E8A-4147-A177-3AD203B41FA5}">
                      <a16:colId xmlns:a16="http://schemas.microsoft.com/office/drawing/2014/main" val="2364470778"/>
                    </a:ext>
                  </a:extLst>
                </a:gridCol>
                <a:gridCol w="740664">
                  <a:extLst>
                    <a:ext uri="{9D8B030D-6E8A-4147-A177-3AD203B41FA5}">
                      <a16:colId xmlns:a16="http://schemas.microsoft.com/office/drawing/2014/main" val="3700853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2484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- 2020-05-15 11:00:15</a:t>
                      </a:r>
                      <a:r>
                        <a:rPr kumimoji="0" lang="en-US" sz="1000" b="0" i="0" u="none" strike="noStrike" kern="1200" cap="none" spc="0" normalizeH="0" baseline="0" noProof="0">
                          <a:ln>
                            <a:noFill/>
                          </a:ln>
                          <a:solidFill>
                            <a:prstClr val="black"/>
                          </a:solidFill>
                          <a:effectLst/>
                          <a:uLnTx/>
                          <a:uFillTx/>
                          <a:latin typeface="+mn-lt"/>
                          <a:ea typeface="+mn-ea"/>
                          <a:cs typeface="+mn-cs"/>
                        </a:rPr>
                        <a:t>
 Nah, resipi donut muffin yang unik untuk anda cuba. Kalau menjadi, boleh dibuat lagi ketika hari raya 😊
#ResipiButtercup​
Donut Muffin​
Bahan-bahan: ​
4 sudu besar Buttercup​
¼ cawan minyak sayuran​
½ cawan gula pasir​
1/3 cawan gula merah​
2 biji telur​
1 ½ sudu kecil serbuk penaik​
¼ sudu kecil soda penaik​
1 sudu kecil serbuk buah pala
¾ sudu kecil garam​
1 sudu kecil ekstrak vanila​
2 2/3 cawan tepung serbaguna​
1 cawan susu​
Topping:​
3 sudu besar Buttercup, cair​
3 sudu besar gula kayu manis
Arahan:​
1. Panaskan ketuhar pada suhu 218°C. Susunkan 12 cawan kertas dan griskan ia.​
2. Pukul Buttercup, minyak, dan gula sehingga licin.​
3. Tambahkan telur dan terus memukul.​
4. Campurkan serbuk penaik, soda penaik, serbuk buah pala, garam, dan ekstrak vanila ke dalam adunan. ​
5. Masukkan tepung ke dalam adunan diselang selikan dengan susu dan pukul sebati. ​
6. Sudukan adunan ke dalam cawan kertas dan bakar donat muffin selama 15-17 minit.​
7. Setelah donat masak, sejukkan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6797358"/>
                  </a:ext>
                </a:extLst>
              </a:tr>
            </a:tbl>
          </a:graphicData>
        </a:graphic>
      </p:graphicFrame>
      <p:sp>
        <p:nvSpPr>
          <p:cNvPr id="4" name="Text Placeholder 3">
            <a:extLst>
              <a:ext uri="{FF2B5EF4-FFF2-40B4-BE49-F238E27FC236}">
                <a16:creationId xmlns:a16="http://schemas.microsoft.com/office/drawing/2014/main" id="{C6CA94F6-2CDB-4257-AFB4-DCA631114D38}"/>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638129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E711-4062-4031-AE74-5591BE1D8CA2}"/>
              </a:ext>
            </a:extLst>
          </p:cNvPr>
          <p:cNvSpPr>
            <a:spLocks noGrp="1"/>
          </p:cNvSpPr>
          <p:nvPr>
            <p:ph type="title"/>
          </p:nvPr>
        </p:nvSpPr>
        <p:spPr/>
        <p:txBody>
          <a:bodyPr/>
          <a:lstStyle/>
          <a:p>
            <a:r>
              <a:rPr lang="en-US"/>
              <a:t>Facebook Own Posts Table | Buttercup Malaysia - 23 of 25</a:t>
            </a:r>
          </a:p>
        </p:txBody>
      </p:sp>
      <p:graphicFrame>
        <p:nvGraphicFramePr>
          <p:cNvPr id="5" name="Table Placeholder 4">
            <a:extLst>
              <a:ext uri="{FF2B5EF4-FFF2-40B4-BE49-F238E27FC236}">
                <a16:creationId xmlns:a16="http://schemas.microsoft.com/office/drawing/2014/main" id="{E0E10129-4698-4412-B893-B18ACA31783C}"/>
              </a:ext>
            </a:extLst>
          </p:cNvPr>
          <p:cNvGraphicFramePr>
            <a:graphicFrameLocks noGrp="1"/>
          </p:cNvGraphicFramePr>
          <p:nvPr>
            <p:ph type="tbl" sz="quarter" idx="13"/>
            <p:extLst>
              <p:ext uri="{D42A27DB-BD31-4B8C-83A1-F6EECF244321}">
                <p14:modId xmlns:p14="http://schemas.microsoft.com/office/powerpoint/2010/main" val="813539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61004482"/>
                    </a:ext>
                  </a:extLst>
                </a:gridCol>
                <a:gridCol w="740664">
                  <a:extLst>
                    <a:ext uri="{9D8B030D-6E8A-4147-A177-3AD203B41FA5}">
                      <a16:colId xmlns:a16="http://schemas.microsoft.com/office/drawing/2014/main" val="4195638823"/>
                    </a:ext>
                  </a:extLst>
                </a:gridCol>
                <a:gridCol w="740664">
                  <a:extLst>
                    <a:ext uri="{9D8B030D-6E8A-4147-A177-3AD203B41FA5}">
                      <a16:colId xmlns:a16="http://schemas.microsoft.com/office/drawing/2014/main" val="2045547852"/>
                    </a:ext>
                  </a:extLst>
                </a:gridCol>
                <a:gridCol w="740664">
                  <a:extLst>
                    <a:ext uri="{9D8B030D-6E8A-4147-A177-3AD203B41FA5}">
                      <a16:colId xmlns:a16="http://schemas.microsoft.com/office/drawing/2014/main" val="268699817"/>
                    </a:ext>
                  </a:extLst>
                </a:gridCol>
                <a:gridCol w="740664">
                  <a:extLst>
                    <a:ext uri="{9D8B030D-6E8A-4147-A177-3AD203B41FA5}">
                      <a16:colId xmlns:a16="http://schemas.microsoft.com/office/drawing/2014/main" val="961101629"/>
                    </a:ext>
                  </a:extLst>
                </a:gridCol>
                <a:gridCol w="740664">
                  <a:extLst>
                    <a:ext uri="{9D8B030D-6E8A-4147-A177-3AD203B41FA5}">
                      <a16:colId xmlns:a16="http://schemas.microsoft.com/office/drawing/2014/main" val="3070215394"/>
                    </a:ext>
                  </a:extLst>
                </a:gridCol>
                <a:gridCol w="740664">
                  <a:extLst>
                    <a:ext uri="{9D8B030D-6E8A-4147-A177-3AD203B41FA5}">
                      <a16:colId xmlns:a16="http://schemas.microsoft.com/office/drawing/2014/main" val="3177587510"/>
                    </a:ext>
                  </a:extLst>
                </a:gridCol>
                <a:gridCol w="740664">
                  <a:extLst>
                    <a:ext uri="{9D8B030D-6E8A-4147-A177-3AD203B41FA5}">
                      <a16:colId xmlns:a16="http://schemas.microsoft.com/office/drawing/2014/main" val="952219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69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- 2020-05-13 11:00:14</a:t>
                      </a:r>
                      <a:r>
                        <a:rPr kumimoji="0" lang="en-US" sz="1000" b="0" i="0" u="none" strike="noStrike" kern="1200" cap="none" spc="0" normalizeH="0" baseline="0" noProof="0">
                          <a:ln>
                            <a:noFill/>
                          </a:ln>
                          <a:solidFill>
                            <a:prstClr val="black"/>
                          </a:solidFill>
                          <a:effectLst/>
                          <a:uLnTx/>
                          <a:uFillTx/>
                          <a:latin typeface="+mn-lt"/>
                          <a:ea typeface="+mn-ea"/>
                          <a:cs typeface="+mn-cs"/>
                        </a:rPr>
                        <a:t>
 Ini pula resipi donat bebas gluten untuk anda yang mempunyai alahan.​
#ResipiButtercup​
Donat Bebas Gluten​
Bahan-bahan:
150g Buttercup​
100g coklat gelap​
50g serbuk koko​
135g gula​
1 sudu besar ekstrak vanila​
5 biji telur​
100g coklat cair​
50g gula manik​
Arahan:​
1. Panaskan ketuhar pada suhu 180°C.​
2. Cairkan Buttercup dan coklat gelap.​
3. Masukkan serbuk koko, gula, dan ekstrak vanila.​
4. Padamkan api dan pukul telur satu per satu ke dalam adunan.​
5. Koyakkan kertas minyak, renyukkan menjadi bentuk bulat dan letakkan ke dalam setiap lubang tin muffin untuk membuat lubang pada donat.​
6. Tuangkan adunan ke dalam tin dan bakar selama 8-10 minit.​
7. Keluarkan donat dan buangkan kertas minyak di tengah.​
8. Celupkan donat ke dalam coklat cair dan salutkan dengan gula manik.​
Sumber:https://tasty.co/recipe/gluten-free-doughnuts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8793341"/>
                  </a:ext>
                </a:extLst>
              </a:tr>
            </a:tbl>
          </a:graphicData>
        </a:graphic>
      </p:graphicFrame>
      <p:sp>
        <p:nvSpPr>
          <p:cNvPr id="4" name="Text Placeholder 3">
            <a:extLst>
              <a:ext uri="{FF2B5EF4-FFF2-40B4-BE49-F238E27FC236}">
                <a16:creationId xmlns:a16="http://schemas.microsoft.com/office/drawing/2014/main" id="{8EEC9148-945F-44FE-BBD5-CF8C69A30E16}"/>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21768474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32CA8-FB56-460C-915D-D26416339915}"/>
              </a:ext>
            </a:extLst>
          </p:cNvPr>
          <p:cNvSpPr>
            <a:spLocks noGrp="1"/>
          </p:cNvSpPr>
          <p:nvPr>
            <p:ph type="title"/>
          </p:nvPr>
        </p:nvSpPr>
        <p:spPr/>
        <p:txBody>
          <a:bodyPr/>
          <a:lstStyle/>
          <a:p>
            <a:r>
              <a:rPr lang="en-US"/>
              <a:t>Facebook Own Posts Table | Buttercup Malaysia - 24 of 25</a:t>
            </a:r>
          </a:p>
        </p:txBody>
      </p:sp>
      <p:graphicFrame>
        <p:nvGraphicFramePr>
          <p:cNvPr id="5" name="Table Placeholder 4">
            <a:extLst>
              <a:ext uri="{FF2B5EF4-FFF2-40B4-BE49-F238E27FC236}">
                <a16:creationId xmlns:a16="http://schemas.microsoft.com/office/drawing/2014/main" id="{31743A2D-9DB2-49E1-80EC-826EC3D08FB8}"/>
              </a:ext>
            </a:extLst>
          </p:cNvPr>
          <p:cNvGraphicFramePr>
            <a:graphicFrameLocks noGrp="1"/>
          </p:cNvGraphicFramePr>
          <p:nvPr>
            <p:ph type="tbl" sz="quarter" idx="13"/>
            <p:extLst>
              <p:ext uri="{D42A27DB-BD31-4B8C-83A1-F6EECF244321}">
                <p14:modId xmlns:p14="http://schemas.microsoft.com/office/powerpoint/2010/main" val="197761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85976180"/>
                    </a:ext>
                  </a:extLst>
                </a:gridCol>
                <a:gridCol w="740664">
                  <a:extLst>
                    <a:ext uri="{9D8B030D-6E8A-4147-A177-3AD203B41FA5}">
                      <a16:colId xmlns:a16="http://schemas.microsoft.com/office/drawing/2014/main" val="876325562"/>
                    </a:ext>
                  </a:extLst>
                </a:gridCol>
                <a:gridCol w="740664">
                  <a:extLst>
                    <a:ext uri="{9D8B030D-6E8A-4147-A177-3AD203B41FA5}">
                      <a16:colId xmlns:a16="http://schemas.microsoft.com/office/drawing/2014/main" val="3352766205"/>
                    </a:ext>
                  </a:extLst>
                </a:gridCol>
                <a:gridCol w="740664">
                  <a:extLst>
                    <a:ext uri="{9D8B030D-6E8A-4147-A177-3AD203B41FA5}">
                      <a16:colId xmlns:a16="http://schemas.microsoft.com/office/drawing/2014/main" val="1663699724"/>
                    </a:ext>
                  </a:extLst>
                </a:gridCol>
                <a:gridCol w="740664">
                  <a:extLst>
                    <a:ext uri="{9D8B030D-6E8A-4147-A177-3AD203B41FA5}">
                      <a16:colId xmlns:a16="http://schemas.microsoft.com/office/drawing/2014/main" val="740622723"/>
                    </a:ext>
                  </a:extLst>
                </a:gridCol>
                <a:gridCol w="740664">
                  <a:extLst>
                    <a:ext uri="{9D8B030D-6E8A-4147-A177-3AD203B41FA5}">
                      <a16:colId xmlns:a16="http://schemas.microsoft.com/office/drawing/2014/main" val="3180837912"/>
                    </a:ext>
                  </a:extLst>
                </a:gridCol>
                <a:gridCol w="740664">
                  <a:extLst>
                    <a:ext uri="{9D8B030D-6E8A-4147-A177-3AD203B41FA5}">
                      <a16:colId xmlns:a16="http://schemas.microsoft.com/office/drawing/2014/main" val="1364602405"/>
                    </a:ext>
                  </a:extLst>
                </a:gridCol>
                <a:gridCol w="740664">
                  <a:extLst>
                    <a:ext uri="{9D8B030D-6E8A-4147-A177-3AD203B41FA5}">
                      <a16:colId xmlns:a16="http://schemas.microsoft.com/office/drawing/2014/main" val="3365301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6675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- 2020-05-12 17:11:35</a:t>
                      </a:r>
                      <a:r>
                        <a:rPr kumimoji="0" lang="en-US" sz="1000" b="0" i="0" u="none" strike="noStrike" kern="1200" cap="none" spc="0" normalizeH="0" baseline="0" noProof="0">
                          <a:ln>
                            <a:noFill/>
                          </a:ln>
                          <a:solidFill>
                            <a:prstClr val="black"/>
                          </a:solidFill>
                          <a:effectLst/>
                          <a:uLnTx/>
                          <a:uFillTx/>
                          <a:latin typeface="+mn-lt"/>
                          <a:ea typeface="+mn-ea"/>
                          <a:cs typeface="+mn-cs"/>
                        </a:rPr>
                        <a:t>
 Sertai peraduan dan memenangi hadiah-hadiah menarik yang ditawarkan ini.
Langkah Penyertaan:
1. Beli minimum RM20.00 produk dalam satu resit dari mana-mana pasaraya AEON di Semenanjung Malaysia.
2. Jawab soalan “Apakah jenama produk yang perlu anda beli untuk menyertai peraduan ini?”
3. WhatsApp resit pembelian dan penyertaan anda kepada +6019-8190203. Penyertaan secara format “Nama&lt;jarak&gt;NO. MyKAD&lt;jarak&gt;Jawapan”
Maklumat Lanjut: http://buttercup.com.my/aeon</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7360759"/>
                  </a:ext>
                </a:extLst>
              </a:tr>
            </a:tbl>
          </a:graphicData>
        </a:graphic>
      </p:graphicFrame>
      <p:sp>
        <p:nvSpPr>
          <p:cNvPr id="4" name="Text Placeholder 3">
            <a:extLst>
              <a:ext uri="{FF2B5EF4-FFF2-40B4-BE49-F238E27FC236}">
                <a16:creationId xmlns:a16="http://schemas.microsoft.com/office/drawing/2014/main" id="{5D5C51CF-F61D-4A4C-A037-95B3447E55FE}"/>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1503515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5A607-AB62-4ED4-957D-8D69F82273D0}"/>
              </a:ext>
            </a:extLst>
          </p:cNvPr>
          <p:cNvSpPr>
            <a:spLocks noGrp="1"/>
          </p:cNvSpPr>
          <p:nvPr>
            <p:ph type="title"/>
          </p:nvPr>
        </p:nvSpPr>
        <p:spPr/>
        <p:txBody>
          <a:bodyPr/>
          <a:lstStyle/>
          <a:p>
            <a:r>
              <a:rPr lang="en-US"/>
              <a:t>Facebook Own Posts Table | Buttercup Malaysia - 25 of 25</a:t>
            </a:r>
          </a:p>
        </p:txBody>
      </p:sp>
      <p:graphicFrame>
        <p:nvGraphicFramePr>
          <p:cNvPr id="5" name="Table Placeholder 4">
            <a:extLst>
              <a:ext uri="{FF2B5EF4-FFF2-40B4-BE49-F238E27FC236}">
                <a16:creationId xmlns:a16="http://schemas.microsoft.com/office/drawing/2014/main" id="{FD883B11-2B3E-47FD-ADD1-FFD92A39B555}"/>
              </a:ext>
            </a:extLst>
          </p:cNvPr>
          <p:cNvGraphicFramePr>
            <a:graphicFrameLocks noGrp="1"/>
          </p:cNvGraphicFramePr>
          <p:nvPr>
            <p:ph type="tbl" sz="quarter" idx="13"/>
            <p:extLst>
              <p:ext uri="{D42A27DB-BD31-4B8C-83A1-F6EECF244321}">
                <p14:modId xmlns:p14="http://schemas.microsoft.com/office/powerpoint/2010/main" val="2018894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54295495"/>
                    </a:ext>
                  </a:extLst>
                </a:gridCol>
                <a:gridCol w="740664">
                  <a:extLst>
                    <a:ext uri="{9D8B030D-6E8A-4147-A177-3AD203B41FA5}">
                      <a16:colId xmlns:a16="http://schemas.microsoft.com/office/drawing/2014/main" val="2657685069"/>
                    </a:ext>
                  </a:extLst>
                </a:gridCol>
                <a:gridCol w="740664">
                  <a:extLst>
                    <a:ext uri="{9D8B030D-6E8A-4147-A177-3AD203B41FA5}">
                      <a16:colId xmlns:a16="http://schemas.microsoft.com/office/drawing/2014/main" val="1896284278"/>
                    </a:ext>
                  </a:extLst>
                </a:gridCol>
                <a:gridCol w="740664">
                  <a:extLst>
                    <a:ext uri="{9D8B030D-6E8A-4147-A177-3AD203B41FA5}">
                      <a16:colId xmlns:a16="http://schemas.microsoft.com/office/drawing/2014/main" val="2113142572"/>
                    </a:ext>
                  </a:extLst>
                </a:gridCol>
                <a:gridCol w="740664">
                  <a:extLst>
                    <a:ext uri="{9D8B030D-6E8A-4147-A177-3AD203B41FA5}">
                      <a16:colId xmlns:a16="http://schemas.microsoft.com/office/drawing/2014/main" val="1709248950"/>
                    </a:ext>
                  </a:extLst>
                </a:gridCol>
                <a:gridCol w="740664">
                  <a:extLst>
                    <a:ext uri="{9D8B030D-6E8A-4147-A177-3AD203B41FA5}">
                      <a16:colId xmlns:a16="http://schemas.microsoft.com/office/drawing/2014/main" val="4029901332"/>
                    </a:ext>
                  </a:extLst>
                </a:gridCol>
                <a:gridCol w="740664">
                  <a:extLst>
                    <a:ext uri="{9D8B030D-6E8A-4147-A177-3AD203B41FA5}">
                      <a16:colId xmlns:a16="http://schemas.microsoft.com/office/drawing/2014/main" val="1125306387"/>
                    </a:ext>
                  </a:extLst>
                </a:gridCol>
                <a:gridCol w="740664">
                  <a:extLst>
                    <a:ext uri="{9D8B030D-6E8A-4147-A177-3AD203B41FA5}">
                      <a16:colId xmlns:a16="http://schemas.microsoft.com/office/drawing/2014/main" val="2994373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431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- 2020-05-12 11:24:10</a:t>
                      </a:r>
                      <a:r>
                        <a:rPr kumimoji="0" lang="en-US" sz="1000" b="0" i="0" u="none" strike="noStrike" kern="1200" cap="none" spc="0" normalizeH="0" baseline="0" noProof="0">
                          <a:ln>
                            <a:noFill/>
                          </a:ln>
                          <a:solidFill>
                            <a:prstClr val="black"/>
                          </a:solidFill>
                          <a:effectLst/>
                          <a:uLnTx/>
                          <a:uFillTx/>
                          <a:latin typeface="+mn-lt"/>
                          <a:ea typeface="+mn-ea"/>
                          <a:cs typeface="+mn-cs"/>
                        </a:rPr>
                        <a:t>
 Kalau anda teringin hendak makan burnt cheesecake yang sedang viral, ini resipi yang sangat senang untuk anda cuba!​
#ResipiButtercup​
Kek Keju Hangus (Burnt Cheesecake)​
Bahan-bahan:​
1 sudu kecil Buttercup​
900g krim keju​
1 ½ cawan gula pasir​
5 biji telur
1 sudu kecil ekstrak vanila​
1 ¾ krim berat​
1 sudu kecil garam​
¼ cawan tepung serba guna​
Arahan:​
1. Panaskan ketuhar ke 204°C dan sapukan Buttercup ke dalam loyang kek. Lapiskan loyang dengan ​kertas minyak.​
2. Pukul krim keju dan gula dengan kelajuan rendah, masukkan telur satu demi satu kemudian masukkanekstrak vanila.​
3. Masukkan krim berat perlahan-lahan sehingga licin. Kemudian, masukkan garam dan tepung dan sebatikan.
4. Tuangkan adunan ke dalam loyang dan bakar di dalam ketuhar selama 1 jam. ​
5. Sejukkan semalaman dan nikmati keesokan hari.​
Sumber: https://butternutbakeryblog.com/basque-burnt-cheesecake/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7086123"/>
                  </a:ext>
                </a:extLst>
              </a:tr>
            </a:tbl>
          </a:graphicData>
        </a:graphic>
      </p:graphicFrame>
      <p:sp>
        <p:nvSpPr>
          <p:cNvPr id="4" name="Text Placeholder 3">
            <a:extLst>
              <a:ext uri="{FF2B5EF4-FFF2-40B4-BE49-F238E27FC236}">
                <a16:creationId xmlns:a16="http://schemas.microsoft.com/office/drawing/2014/main" id="{BFA492CB-E180-44F7-9217-4AB9F07CF554}"/>
              </a:ext>
            </a:extLst>
          </p:cNvPr>
          <p:cNvSpPr>
            <a:spLocks noGrp="1"/>
          </p:cNvSpPr>
          <p:nvPr>
            <p:ph type="body" sz="quarter" idx="14"/>
          </p:nvPr>
        </p:nvSpPr>
        <p:spPr/>
        <p:txBody>
          <a:bodyPr/>
          <a:lstStyle/>
          <a:p>
            <a:r>
              <a:rPr lang="en-US"/>
              <a:t>01/01/2020 - 05/31/2020</a:t>
            </a:r>
          </a:p>
        </p:txBody>
      </p:sp>
    </p:spTree>
    <p:extLst>
      <p:ext uri="{BB962C8B-B14F-4D97-AF65-F5344CB8AC3E}">
        <p14:creationId xmlns:p14="http://schemas.microsoft.com/office/powerpoint/2010/main" val="6010008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84918-0C4F-4ED0-8D6F-F74B60D72652}"/>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641E2C58-6432-4947-9249-BDFB49AB11E6}"/>
              </a:ext>
            </a:extLst>
          </p:cNvPr>
          <p:cNvGraphicFramePr>
            <a:graphicFrameLocks noGrp="1"/>
          </p:cNvGraphicFramePr>
          <p:nvPr>
            <p:ph type="chart" sz="quarter" idx="13"/>
            <p:extLst>
              <p:ext uri="{D42A27DB-BD31-4B8C-83A1-F6EECF244321}">
                <p14:modId xmlns:p14="http://schemas.microsoft.com/office/powerpoint/2010/main" val="2598419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2B1C8C-51E4-4D04-A635-DBEAB08A9AAA}"/>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F73C5BE5-EBFE-4AC7-A98F-6674937FB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2394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AF80-99A8-46CA-A01A-B58A2AAD87F3}"/>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F2485B64-6288-4B03-9C91-CC6307A6EA68}"/>
              </a:ext>
            </a:extLst>
          </p:cNvPr>
          <p:cNvGraphicFramePr>
            <a:graphicFrameLocks noGrp="1"/>
          </p:cNvGraphicFramePr>
          <p:nvPr>
            <p:ph type="chart" sz="quarter" idx="13"/>
            <p:extLst>
              <p:ext uri="{D42A27DB-BD31-4B8C-83A1-F6EECF244321}">
                <p14:modId xmlns:p14="http://schemas.microsoft.com/office/powerpoint/2010/main" val="1246072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01EBA1-A11B-4786-90AB-D892DED36222}"/>
              </a:ext>
            </a:extLst>
          </p:cNvPr>
          <p:cNvSpPr>
            <a:spLocks noGrp="1"/>
          </p:cNvSpPr>
          <p:nvPr>
            <p:ph type="body" sz="quarter" idx="14"/>
          </p:nvPr>
        </p:nvSpPr>
        <p:spPr/>
        <p:txBody>
          <a:bodyPr/>
          <a:lstStyle/>
          <a:p>
            <a:r>
              <a:rPr lang="en-US"/>
              <a:t>01/01/2020 - 05/31/2020</a:t>
            </a:r>
          </a:p>
        </p:txBody>
      </p:sp>
      <p:sp>
        <p:nvSpPr>
          <p:cNvPr id="5" name="Footer Placeholder 4">
            <a:extLst>
              <a:ext uri="{FF2B5EF4-FFF2-40B4-BE49-F238E27FC236}">
                <a16:creationId xmlns:a16="http://schemas.microsoft.com/office/drawing/2014/main" id="{36A11A13-DED1-41B4-96E9-97CBB52FD4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3691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1504</Words>
  <Application>Microsoft Office PowerPoint</Application>
  <PresentationFormat>On-screen Show (4:3)</PresentationFormat>
  <Paragraphs>670</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25</vt:lpstr>
      <vt:lpstr>Facebook Own Posts Table | Buttercup Malaysia - 2 of 25</vt:lpstr>
      <vt:lpstr>Facebook Own Posts Table | Buttercup Malaysia - 3 of 25</vt:lpstr>
      <vt:lpstr>Facebook Own Posts Table | Buttercup Malaysia - 4 of 25</vt:lpstr>
      <vt:lpstr>Facebook Own Posts Table | Buttercup Malaysia - 5 of 25</vt:lpstr>
      <vt:lpstr>Facebook Own Posts Table | Buttercup Malaysia - 6 of 25</vt:lpstr>
      <vt:lpstr>Facebook Own Posts Table | Buttercup Malaysia - 7 of 25</vt:lpstr>
      <vt:lpstr>Facebook Own Posts Table | Buttercup Malaysia - 8 of 25</vt:lpstr>
      <vt:lpstr>Facebook Own Posts Table | Buttercup Malaysia - 9 of 25</vt:lpstr>
      <vt:lpstr>Facebook Own Posts Table | Buttercup Malaysia - 10 of 25</vt:lpstr>
      <vt:lpstr>Facebook Own Posts Table | Buttercup Malaysia - 11 of 25</vt:lpstr>
      <vt:lpstr>Facebook Own Posts Table | Buttercup Malaysia - 12 of 25</vt:lpstr>
      <vt:lpstr>Facebook Own Posts Table | Buttercup Malaysia - 13 of 25</vt:lpstr>
      <vt:lpstr>Facebook Own Posts Table | Buttercup Malaysia - 14 of 25</vt:lpstr>
      <vt:lpstr>Facebook Own Posts Table | Buttercup Malaysia - 15 of 25</vt:lpstr>
      <vt:lpstr>Facebook Own Posts Table | Buttercup Malaysia - 16 of 25</vt:lpstr>
      <vt:lpstr>Facebook Own Posts Table | Buttercup Malaysia - 17 of 25</vt:lpstr>
      <vt:lpstr>Facebook Own Posts Table | Buttercup Malaysia - 18 of 25</vt:lpstr>
      <vt:lpstr>Facebook Own Posts Table | Buttercup Malaysia - 19 of 25</vt:lpstr>
      <vt:lpstr>Facebook Own Posts Table | Buttercup Malaysia - 20 of 25</vt:lpstr>
      <vt:lpstr>Facebook Own Posts Table | Buttercup Malaysia - 21 of 25</vt:lpstr>
      <vt:lpstr>Facebook Own Posts Table | Buttercup Malaysia - 22 of 25</vt:lpstr>
      <vt:lpstr>Facebook Own Posts Table | Buttercup Malaysia - 23 of 25</vt:lpstr>
      <vt:lpstr>Facebook Own Posts Table | Buttercup Malaysia - 24 of 25</vt:lpstr>
      <vt:lpstr>Facebook Own Posts Table | Buttercup Malaysia - 25 of 25</vt:lpstr>
      <vt:lpstr>Facebook Custom Reach (Collumn Chart) | Buttercup Malaysia</vt:lpstr>
      <vt:lpstr>Facebook Total Engagements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2020-06-03T02:47:34Z</dcterms:created>
  <dcterms:modified xsi:type="dcterms:W3CDTF">2020-06-03T02:48:31Z</dcterms:modified>
</cp:coreProperties>
</file>