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3555</c:v>
                </c:pt>
                <c:pt idx="1">
                  <c:v>33236</c:v>
                </c:pt>
                <c:pt idx="2">
                  <c:v>28933</c:v>
                </c:pt>
                <c:pt idx="3">
                  <c:v>30945</c:v>
                </c:pt>
                <c:pt idx="4">
                  <c:v>8948</c:v>
                </c:pt>
                <c:pt idx="5">
                  <c:v>4010</c:v>
                </c:pt>
                <c:pt idx="6">
                  <c:v>3996</c:v>
                </c:pt>
                <c:pt idx="7">
                  <c:v>3206</c:v>
                </c:pt>
                <c:pt idx="8">
                  <c:v>3893</c:v>
                </c:pt>
                <c:pt idx="9">
                  <c:v>6392</c:v>
                </c:pt>
                <c:pt idx="10">
                  <c:v>16051</c:v>
                </c:pt>
                <c:pt idx="11">
                  <c:v>5537</c:v>
                </c:pt>
                <c:pt idx="12">
                  <c:v>6066</c:v>
                </c:pt>
                <c:pt idx="13">
                  <c:v>3732</c:v>
                </c:pt>
                <c:pt idx="14">
                  <c:v>3412</c:v>
                </c:pt>
                <c:pt idx="15">
                  <c:v>2408</c:v>
                </c:pt>
                <c:pt idx="16">
                  <c:v>7978</c:v>
                </c:pt>
                <c:pt idx="17">
                  <c:v>7005</c:v>
                </c:pt>
                <c:pt idx="18">
                  <c:v>9130</c:v>
                </c:pt>
                <c:pt idx="19">
                  <c:v>3397</c:v>
                </c:pt>
                <c:pt idx="20">
                  <c:v>6430</c:v>
                </c:pt>
                <c:pt idx="21">
                  <c:v>3201</c:v>
                </c:pt>
                <c:pt idx="22">
                  <c:v>4664</c:v>
                </c:pt>
                <c:pt idx="23">
                  <c:v>3757</c:v>
                </c:pt>
                <c:pt idx="24">
                  <c:v>2967</c:v>
                </c:pt>
                <c:pt idx="25">
                  <c:v>9792</c:v>
                </c:pt>
                <c:pt idx="26">
                  <c:v>9641</c:v>
                </c:pt>
                <c:pt idx="27">
                  <c:v>2888</c:v>
                </c:pt>
                <c:pt idx="28">
                  <c:v>6978</c:v>
                </c:pt>
                <c:pt idx="29">
                  <c:v>5517</c:v>
                </c:pt>
                <c:pt idx="30">
                  <c:v>3477</c:v>
                </c:pt>
                <c:pt idx="31">
                  <c:v>2570</c:v>
                </c:pt>
                <c:pt idx="32">
                  <c:v>2294</c:v>
                </c:pt>
                <c:pt idx="33">
                  <c:v>1897</c:v>
                </c:pt>
                <c:pt idx="34">
                  <c:v>1847</c:v>
                </c:pt>
                <c:pt idx="35">
                  <c:v>9883</c:v>
                </c:pt>
                <c:pt idx="36">
                  <c:v>5936</c:v>
                </c:pt>
                <c:pt idx="37">
                  <c:v>6360</c:v>
                </c:pt>
                <c:pt idx="38">
                  <c:v>4597</c:v>
                </c:pt>
                <c:pt idx="39">
                  <c:v>2976</c:v>
                </c:pt>
                <c:pt idx="40">
                  <c:v>14710</c:v>
                </c:pt>
                <c:pt idx="41">
                  <c:v>4315</c:v>
                </c:pt>
                <c:pt idx="42">
                  <c:v>5293</c:v>
                </c:pt>
                <c:pt idx="43">
                  <c:v>3654</c:v>
                </c:pt>
                <c:pt idx="44">
                  <c:v>2863</c:v>
                </c:pt>
                <c:pt idx="45">
                  <c:v>3164</c:v>
                </c:pt>
                <c:pt idx="46">
                  <c:v>4112</c:v>
                </c:pt>
                <c:pt idx="47">
                  <c:v>4374</c:v>
                </c:pt>
                <c:pt idx="48">
                  <c:v>6092</c:v>
                </c:pt>
                <c:pt idx="49">
                  <c:v>4251</c:v>
                </c:pt>
                <c:pt idx="50">
                  <c:v>4754</c:v>
                </c:pt>
                <c:pt idx="51">
                  <c:v>3289</c:v>
                </c:pt>
                <c:pt idx="52">
                  <c:v>3455</c:v>
                </c:pt>
                <c:pt idx="53">
                  <c:v>5816</c:v>
                </c:pt>
                <c:pt idx="54">
                  <c:v>6542</c:v>
                </c:pt>
                <c:pt idx="55">
                  <c:v>8763</c:v>
                </c:pt>
                <c:pt idx="56">
                  <c:v>11002</c:v>
                </c:pt>
                <c:pt idx="57">
                  <c:v>2723</c:v>
                </c:pt>
                <c:pt idx="58">
                  <c:v>5907</c:v>
                </c:pt>
                <c:pt idx="59">
                  <c:v>4496</c:v>
                </c:pt>
                <c:pt idx="60">
                  <c:v>2871</c:v>
                </c:pt>
                <c:pt idx="61">
                  <c:v>2892</c:v>
                </c:pt>
                <c:pt idx="62">
                  <c:v>6370</c:v>
                </c:pt>
                <c:pt idx="63">
                  <c:v>3072</c:v>
                </c:pt>
                <c:pt idx="64">
                  <c:v>4443</c:v>
                </c:pt>
                <c:pt idx="65">
                  <c:v>1923</c:v>
                </c:pt>
                <c:pt idx="66">
                  <c:v>3365</c:v>
                </c:pt>
                <c:pt idx="67">
                  <c:v>2855</c:v>
                </c:pt>
                <c:pt idx="68">
                  <c:v>4291</c:v>
                </c:pt>
                <c:pt idx="69">
                  <c:v>2079</c:v>
                </c:pt>
                <c:pt idx="70">
                  <c:v>6984</c:v>
                </c:pt>
                <c:pt idx="71">
                  <c:v>4267</c:v>
                </c:pt>
                <c:pt idx="72">
                  <c:v>4243</c:v>
                </c:pt>
                <c:pt idx="73">
                  <c:v>2696</c:v>
                </c:pt>
                <c:pt idx="74">
                  <c:v>5892</c:v>
                </c:pt>
                <c:pt idx="75">
                  <c:v>6010</c:v>
                </c:pt>
                <c:pt idx="76">
                  <c:v>5952</c:v>
                </c:pt>
                <c:pt idx="77">
                  <c:v>3595</c:v>
                </c:pt>
                <c:pt idx="78">
                  <c:v>6120</c:v>
                </c:pt>
                <c:pt idx="79">
                  <c:v>5377</c:v>
                </c:pt>
                <c:pt idx="80">
                  <c:v>6210</c:v>
                </c:pt>
                <c:pt idx="81">
                  <c:v>4487</c:v>
                </c:pt>
                <c:pt idx="82">
                  <c:v>6242</c:v>
                </c:pt>
                <c:pt idx="83">
                  <c:v>5510</c:v>
                </c:pt>
                <c:pt idx="84">
                  <c:v>6752</c:v>
                </c:pt>
                <c:pt idx="85">
                  <c:v>5203</c:v>
                </c:pt>
                <c:pt idx="86">
                  <c:v>5453</c:v>
                </c:pt>
                <c:pt idx="87">
                  <c:v>4443</c:v>
                </c:pt>
                <c:pt idx="88">
                  <c:v>9580</c:v>
                </c:pt>
                <c:pt idx="89">
                  <c:v>7173</c:v>
                </c:pt>
                <c:pt idx="90">
                  <c:v>6026</c:v>
                </c:pt>
                <c:pt idx="91">
                  <c:v>6707</c:v>
                </c:pt>
                <c:pt idx="92">
                  <c:v>7608</c:v>
                </c:pt>
                <c:pt idx="93">
                  <c:v>7722</c:v>
                </c:pt>
                <c:pt idx="94">
                  <c:v>7903</c:v>
                </c:pt>
                <c:pt idx="95">
                  <c:v>5921</c:v>
                </c:pt>
                <c:pt idx="96">
                  <c:v>7472</c:v>
                </c:pt>
                <c:pt idx="97">
                  <c:v>6606</c:v>
                </c:pt>
                <c:pt idx="98">
                  <c:v>7647</c:v>
                </c:pt>
                <c:pt idx="99">
                  <c:v>8028</c:v>
                </c:pt>
                <c:pt idx="100">
                  <c:v>5647</c:v>
                </c:pt>
                <c:pt idx="101">
                  <c:v>4714</c:v>
                </c:pt>
                <c:pt idx="102">
                  <c:v>8714</c:v>
                </c:pt>
                <c:pt idx="103">
                  <c:v>5670</c:v>
                </c:pt>
                <c:pt idx="104">
                  <c:v>8583</c:v>
                </c:pt>
                <c:pt idx="105">
                  <c:v>5479</c:v>
                </c:pt>
                <c:pt idx="106">
                  <c:v>5438</c:v>
                </c:pt>
                <c:pt idx="107">
                  <c:v>5559</c:v>
                </c:pt>
                <c:pt idx="108">
                  <c:v>6246</c:v>
                </c:pt>
                <c:pt idx="109">
                  <c:v>4616</c:v>
                </c:pt>
                <c:pt idx="110">
                  <c:v>12252</c:v>
                </c:pt>
                <c:pt idx="111">
                  <c:v>5767</c:v>
                </c:pt>
                <c:pt idx="112">
                  <c:v>6494</c:v>
                </c:pt>
                <c:pt idx="113">
                  <c:v>7597</c:v>
                </c:pt>
                <c:pt idx="114">
                  <c:v>6777</c:v>
                </c:pt>
                <c:pt idx="115">
                  <c:v>4724</c:v>
                </c:pt>
                <c:pt idx="116">
                  <c:v>7310</c:v>
                </c:pt>
                <c:pt idx="117">
                  <c:v>6662</c:v>
                </c:pt>
                <c:pt idx="118">
                  <c:v>5715</c:v>
                </c:pt>
                <c:pt idx="119">
                  <c:v>3566</c:v>
                </c:pt>
                <c:pt idx="120">
                  <c:v>9608</c:v>
                </c:pt>
                <c:pt idx="121">
                  <c:v>12066</c:v>
                </c:pt>
                <c:pt idx="122">
                  <c:v>5230</c:v>
                </c:pt>
                <c:pt idx="123">
                  <c:v>5450</c:v>
                </c:pt>
                <c:pt idx="124">
                  <c:v>9365</c:v>
                </c:pt>
                <c:pt idx="125">
                  <c:v>7998</c:v>
                </c:pt>
                <c:pt idx="126">
                  <c:v>5335</c:v>
                </c:pt>
                <c:pt idx="127">
                  <c:v>5186</c:v>
                </c:pt>
                <c:pt idx="128">
                  <c:v>5482</c:v>
                </c:pt>
                <c:pt idx="129">
                  <c:v>5852</c:v>
                </c:pt>
                <c:pt idx="130">
                  <c:v>5895</c:v>
                </c:pt>
                <c:pt idx="131">
                  <c:v>6350</c:v>
                </c:pt>
                <c:pt idx="132">
                  <c:v>3255</c:v>
                </c:pt>
                <c:pt idx="133">
                  <c:v>5137</c:v>
                </c:pt>
                <c:pt idx="134">
                  <c:v>3636</c:v>
                </c:pt>
                <c:pt idx="135">
                  <c:v>6095</c:v>
                </c:pt>
                <c:pt idx="136">
                  <c:v>4307</c:v>
                </c:pt>
                <c:pt idx="137">
                  <c:v>8356</c:v>
                </c:pt>
                <c:pt idx="138">
                  <c:v>3821</c:v>
                </c:pt>
                <c:pt idx="139">
                  <c:v>6279</c:v>
                </c:pt>
                <c:pt idx="140">
                  <c:v>3941</c:v>
                </c:pt>
                <c:pt idx="141">
                  <c:v>8419</c:v>
                </c:pt>
                <c:pt idx="142">
                  <c:v>8506</c:v>
                </c:pt>
                <c:pt idx="143">
                  <c:v>7081</c:v>
                </c:pt>
                <c:pt idx="144">
                  <c:v>8204</c:v>
                </c:pt>
                <c:pt idx="145">
                  <c:v>7686</c:v>
                </c:pt>
                <c:pt idx="146">
                  <c:v>4902</c:v>
                </c:pt>
                <c:pt idx="147">
                  <c:v>8207</c:v>
                </c:pt>
                <c:pt idx="148">
                  <c:v>5151</c:v>
                </c:pt>
                <c:pt idx="149">
                  <c:v>5485</c:v>
                </c:pt>
                <c:pt idx="150">
                  <c:v>3527</c:v>
                </c:pt>
                <c:pt idx="151">
                  <c:v>8417</c:v>
                </c:pt>
              </c:numCache>
            </c:numRef>
          </c:val>
          <c:smooth val="0"/>
          <c:extLst>
            <c:ext xmlns:c16="http://schemas.microsoft.com/office/drawing/2014/chart" uri="{C3380CC4-5D6E-409C-BE32-E72D297353CC}">
              <c16:uniqueId val="{00000000-E1B4-459E-AE4B-077B56F7AF64}"/>
            </c:ext>
          </c:extLst>
        </c:ser>
        <c:dLbls>
          <c:showLegendKey val="0"/>
          <c:showVal val="0"/>
          <c:showCatName val="0"/>
          <c:showSerName val="0"/>
          <c:showPercent val="0"/>
          <c:showBubbleSize val="0"/>
        </c:dLbls>
        <c:smooth val="0"/>
        <c:axId val="298371024"/>
        <c:axId val="298372008"/>
      </c:lineChart>
      <c:dateAx>
        <c:axId val="29837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72008"/>
        <c:crosses val="autoZero"/>
        <c:auto val="1"/>
        <c:lblOffset val="100"/>
        <c:baseTimeUnit val="days"/>
      </c:dateAx>
      <c:valAx>
        <c:axId val="29837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7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103</c:v>
                </c:pt>
                <c:pt idx="1">
                  <c:v>734</c:v>
                </c:pt>
                <c:pt idx="2">
                  <c:v>819</c:v>
                </c:pt>
                <c:pt idx="3">
                  <c:v>612</c:v>
                </c:pt>
                <c:pt idx="4">
                  <c:v>315</c:v>
                </c:pt>
                <c:pt idx="5">
                  <c:v>228</c:v>
                </c:pt>
                <c:pt idx="6">
                  <c:v>135</c:v>
                </c:pt>
                <c:pt idx="7">
                  <c:v>159</c:v>
                </c:pt>
                <c:pt idx="8">
                  <c:v>248</c:v>
                </c:pt>
                <c:pt idx="9">
                  <c:v>330</c:v>
                </c:pt>
                <c:pt idx="10">
                  <c:v>967</c:v>
                </c:pt>
                <c:pt idx="11">
                  <c:v>285</c:v>
                </c:pt>
                <c:pt idx="12">
                  <c:v>433</c:v>
                </c:pt>
                <c:pt idx="13">
                  <c:v>136</c:v>
                </c:pt>
                <c:pt idx="14">
                  <c:v>115</c:v>
                </c:pt>
                <c:pt idx="15">
                  <c:v>106</c:v>
                </c:pt>
                <c:pt idx="16">
                  <c:v>769</c:v>
                </c:pt>
                <c:pt idx="17">
                  <c:v>320</c:v>
                </c:pt>
                <c:pt idx="18">
                  <c:v>417</c:v>
                </c:pt>
                <c:pt idx="19">
                  <c:v>145</c:v>
                </c:pt>
                <c:pt idx="20">
                  <c:v>324</c:v>
                </c:pt>
                <c:pt idx="21">
                  <c:v>185</c:v>
                </c:pt>
                <c:pt idx="22">
                  <c:v>139</c:v>
                </c:pt>
                <c:pt idx="23">
                  <c:v>126</c:v>
                </c:pt>
                <c:pt idx="24">
                  <c:v>78</c:v>
                </c:pt>
                <c:pt idx="25">
                  <c:v>428</c:v>
                </c:pt>
                <c:pt idx="26">
                  <c:v>378</c:v>
                </c:pt>
                <c:pt idx="27">
                  <c:v>118</c:v>
                </c:pt>
                <c:pt idx="28">
                  <c:v>226</c:v>
                </c:pt>
                <c:pt idx="29">
                  <c:v>194</c:v>
                </c:pt>
                <c:pt idx="30">
                  <c:v>153</c:v>
                </c:pt>
                <c:pt idx="31">
                  <c:v>85</c:v>
                </c:pt>
                <c:pt idx="32">
                  <c:v>97</c:v>
                </c:pt>
                <c:pt idx="33">
                  <c:v>65</c:v>
                </c:pt>
                <c:pt idx="34">
                  <c:v>43</c:v>
                </c:pt>
                <c:pt idx="35">
                  <c:v>509</c:v>
                </c:pt>
                <c:pt idx="36">
                  <c:v>233</c:v>
                </c:pt>
                <c:pt idx="37">
                  <c:v>234</c:v>
                </c:pt>
                <c:pt idx="38">
                  <c:v>157</c:v>
                </c:pt>
                <c:pt idx="39">
                  <c:v>128</c:v>
                </c:pt>
                <c:pt idx="40">
                  <c:v>727</c:v>
                </c:pt>
                <c:pt idx="41">
                  <c:v>188</c:v>
                </c:pt>
                <c:pt idx="42">
                  <c:v>209</c:v>
                </c:pt>
                <c:pt idx="43">
                  <c:v>176</c:v>
                </c:pt>
                <c:pt idx="44">
                  <c:v>101</c:v>
                </c:pt>
                <c:pt idx="45">
                  <c:v>113</c:v>
                </c:pt>
                <c:pt idx="46">
                  <c:v>141</c:v>
                </c:pt>
                <c:pt idx="47">
                  <c:v>201</c:v>
                </c:pt>
                <c:pt idx="48">
                  <c:v>271</c:v>
                </c:pt>
                <c:pt idx="49">
                  <c:v>183</c:v>
                </c:pt>
                <c:pt idx="50">
                  <c:v>179</c:v>
                </c:pt>
                <c:pt idx="51">
                  <c:v>133</c:v>
                </c:pt>
                <c:pt idx="52">
                  <c:v>84</c:v>
                </c:pt>
                <c:pt idx="53">
                  <c:v>248</c:v>
                </c:pt>
                <c:pt idx="54">
                  <c:v>206</c:v>
                </c:pt>
                <c:pt idx="55">
                  <c:v>565</c:v>
                </c:pt>
                <c:pt idx="56">
                  <c:v>591</c:v>
                </c:pt>
                <c:pt idx="57">
                  <c:v>127</c:v>
                </c:pt>
                <c:pt idx="58">
                  <c:v>230</c:v>
                </c:pt>
                <c:pt idx="59">
                  <c:v>143</c:v>
                </c:pt>
                <c:pt idx="60">
                  <c:v>103</c:v>
                </c:pt>
                <c:pt idx="61">
                  <c:v>143</c:v>
                </c:pt>
                <c:pt idx="62">
                  <c:v>310</c:v>
                </c:pt>
                <c:pt idx="63">
                  <c:v>136</c:v>
                </c:pt>
                <c:pt idx="64">
                  <c:v>144</c:v>
                </c:pt>
                <c:pt idx="65">
                  <c:v>60</c:v>
                </c:pt>
                <c:pt idx="66">
                  <c:v>124</c:v>
                </c:pt>
                <c:pt idx="67">
                  <c:v>112</c:v>
                </c:pt>
                <c:pt idx="68">
                  <c:v>160</c:v>
                </c:pt>
                <c:pt idx="69">
                  <c:v>87</c:v>
                </c:pt>
                <c:pt idx="70">
                  <c:v>301</c:v>
                </c:pt>
                <c:pt idx="71">
                  <c:v>182</c:v>
                </c:pt>
                <c:pt idx="72">
                  <c:v>145</c:v>
                </c:pt>
                <c:pt idx="73">
                  <c:v>95</c:v>
                </c:pt>
                <c:pt idx="74">
                  <c:v>153</c:v>
                </c:pt>
                <c:pt idx="75">
                  <c:v>171</c:v>
                </c:pt>
                <c:pt idx="76">
                  <c:v>173</c:v>
                </c:pt>
                <c:pt idx="77">
                  <c:v>94</c:v>
                </c:pt>
                <c:pt idx="78">
                  <c:v>148</c:v>
                </c:pt>
                <c:pt idx="79">
                  <c:v>145</c:v>
                </c:pt>
                <c:pt idx="80">
                  <c:v>199</c:v>
                </c:pt>
                <c:pt idx="81">
                  <c:v>110</c:v>
                </c:pt>
                <c:pt idx="82">
                  <c:v>167</c:v>
                </c:pt>
                <c:pt idx="83">
                  <c:v>201</c:v>
                </c:pt>
                <c:pt idx="84">
                  <c:v>223</c:v>
                </c:pt>
                <c:pt idx="85">
                  <c:v>186</c:v>
                </c:pt>
                <c:pt idx="86">
                  <c:v>172</c:v>
                </c:pt>
                <c:pt idx="87">
                  <c:v>166</c:v>
                </c:pt>
                <c:pt idx="88">
                  <c:v>444</c:v>
                </c:pt>
                <c:pt idx="89">
                  <c:v>393</c:v>
                </c:pt>
                <c:pt idx="90">
                  <c:v>246</c:v>
                </c:pt>
                <c:pt idx="91">
                  <c:v>191</c:v>
                </c:pt>
                <c:pt idx="92">
                  <c:v>334</c:v>
                </c:pt>
                <c:pt idx="93">
                  <c:v>302</c:v>
                </c:pt>
                <c:pt idx="94">
                  <c:v>207</c:v>
                </c:pt>
                <c:pt idx="95">
                  <c:v>198</c:v>
                </c:pt>
                <c:pt idx="96">
                  <c:v>223</c:v>
                </c:pt>
                <c:pt idx="97">
                  <c:v>220</c:v>
                </c:pt>
                <c:pt idx="98">
                  <c:v>285</c:v>
                </c:pt>
                <c:pt idx="99">
                  <c:v>253</c:v>
                </c:pt>
                <c:pt idx="100">
                  <c:v>160</c:v>
                </c:pt>
                <c:pt idx="101">
                  <c:v>171</c:v>
                </c:pt>
                <c:pt idx="102">
                  <c:v>303</c:v>
                </c:pt>
                <c:pt idx="103">
                  <c:v>203</c:v>
                </c:pt>
                <c:pt idx="104">
                  <c:v>296</c:v>
                </c:pt>
                <c:pt idx="105">
                  <c:v>161</c:v>
                </c:pt>
                <c:pt idx="106">
                  <c:v>191</c:v>
                </c:pt>
                <c:pt idx="107">
                  <c:v>157</c:v>
                </c:pt>
                <c:pt idx="108">
                  <c:v>163</c:v>
                </c:pt>
                <c:pt idx="109">
                  <c:v>149</c:v>
                </c:pt>
                <c:pt idx="110">
                  <c:v>385</c:v>
                </c:pt>
                <c:pt idx="111">
                  <c:v>169</c:v>
                </c:pt>
                <c:pt idx="112">
                  <c:v>187</c:v>
                </c:pt>
                <c:pt idx="113">
                  <c:v>260</c:v>
                </c:pt>
                <c:pt idx="114">
                  <c:v>245</c:v>
                </c:pt>
                <c:pt idx="115">
                  <c:v>125</c:v>
                </c:pt>
                <c:pt idx="116">
                  <c:v>191</c:v>
                </c:pt>
                <c:pt idx="117">
                  <c:v>163</c:v>
                </c:pt>
                <c:pt idx="118">
                  <c:v>159</c:v>
                </c:pt>
                <c:pt idx="119">
                  <c:v>118</c:v>
                </c:pt>
                <c:pt idx="120">
                  <c:v>470</c:v>
                </c:pt>
                <c:pt idx="121">
                  <c:v>634</c:v>
                </c:pt>
                <c:pt idx="122">
                  <c:v>239</c:v>
                </c:pt>
                <c:pt idx="123">
                  <c:v>183</c:v>
                </c:pt>
                <c:pt idx="124">
                  <c:v>391</c:v>
                </c:pt>
                <c:pt idx="125">
                  <c:v>402</c:v>
                </c:pt>
                <c:pt idx="126">
                  <c:v>206</c:v>
                </c:pt>
                <c:pt idx="127">
                  <c:v>164</c:v>
                </c:pt>
                <c:pt idx="128">
                  <c:v>247</c:v>
                </c:pt>
                <c:pt idx="129">
                  <c:v>226</c:v>
                </c:pt>
                <c:pt idx="130">
                  <c:v>195</c:v>
                </c:pt>
                <c:pt idx="131">
                  <c:v>225</c:v>
                </c:pt>
                <c:pt idx="132">
                  <c:v>108</c:v>
                </c:pt>
                <c:pt idx="133">
                  <c:v>170</c:v>
                </c:pt>
                <c:pt idx="134">
                  <c:v>133</c:v>
                </c:pt>
                <c:pt idx="135">
                  <c:v>218</c:v>
                </c:pt>
                <c:pt idx="136">
                  <c:v>186</c:v>
                </c:pt>
                <c:pt idx="137">
                  <c:v>366</c:v>
                </c:pt>
                <c:pt idx="138">
                  <c:v>139</c:v>
                </c:pt>
                <c:pt idx="139">
                  <c:v>261</c:v>
                </c:pt>
                <c:pt idx="140">
                  <c:v>130</c:v>
                </c:pt>
                <c:pt idx="141">
                  <c:v>265</c:v>
                </c:pt>
                <c:pt idx="142">
                  <c:v>242</c:v>
                </c:pt>
                <c:pt idx="143">
                  <c:v>161</c:v>
                </c:pt>
                <c:pt idx="144">
                  <c:v>153</c:v>
                </c:pt>
                <c:pt idx="145">
                  <c:v>204</c:v>
                </c:pt>
                <c:pt idx="146">
                  <c:v>140</c:v>
                </c:pt>
                <c:pt idx="147">
                  <c:v>245</c:v>
                </c:pt>
                <c:pt idx="148">
                  <c:v>162</c:v>
                </c:pt>
                <c:pt idx="149">
                  <c:v>213</c:v>
                </c:pt>
                <c:pt idx="150">
                  <c:v>123</c:v>
                </c:pt>
                <c:pt idx="151">
                  <c:v>300</c:v>
                </c:pt>
              </c:numCache>
            </c:numRef>
          </c:val>
          <c:smooth val="0"/>
          <c:extLst>
            <c:ext xmlns:c16="http://schemas.microsoft.com/office/drawing/2014/chart" uri="{C3380CC4-5D6E-409C-BE32-E72D297353CC}">
              <c16:uniqueId val="{00000000-9A5E-4DA2-90D1-000204CE5E67}"/>
            </c:ext>
          </c:extLst>
        </c:ser>
        <c:dLbls>
          <c:showLegendKey val="0"/>
          <c:showVal val="0"/>
          <c:showCatName val="0"/>
          <c:showSerName val="0"/>
          <c:showPercent val="0"/>
          <c:showBubbleSize val="0"/>
        </c:dLbls>
        <c:smooth val="0"/>
        <c:axId val="298374960"/>
        <c:axId val="298375288"/>
      </c:lineChart>
      <c:dateAx>
        <c:axId val="29837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75288"/>
        <c:crosses val="autoZero"/>
        <c:auto val="1"/>
        <c:lblOffset val="100"/>
        <c:baseTimeUnit val="days"/>
      </c:dateAx>
      <c:valAx>
        <c:axId val="29837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7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137</c:v>
                </c:pt>
                <c:pt idx="1">
                  <c:v>0</c:v>
                </c:pt>
                <c:pt idx="2">
                  <c:v>344</c:v>
                </c:pt>
                <c:pt idx="3">
                  <c:v>0</c:v>
                </c:pt>
                <c:pt idx="4">
                  <c:v>134</c:v>
                </c:pt>
                <c:pt idx="5">
                  <c:v>0</c:v>
                </c:pt>
                <c:pt idx="6">
                  <c:v>95</c:v>
                </c:pt>
                <c:pt idx="7">
                  <c:v>0</c:v>
                </c:pt>
                <c:pt idx="8">
                  <c:v>168</c:v>
                </c:pt>
                <c:pt idx="9">
                  <c:v>0</c:v>
                </c:pt>
                <c:pt idx="10">
                  <c:v>377</c:v>
                </c:pt>
                <c:pt idx="11">
                  <c:v>0</c:v>
                </c:pt>
                <c:pt idx="12">
                  <c:v>167</c:v>
                </c:pt>
                <c:pt idx="13">
                  <c:v>0</c:v>
                </c:pt>
                <c:pt idx="14">
                  <c:v>31</c:v>
                </c:pt>
                <c:pt idx="15">
                  <c:v>0</c:v>
                </c:pt>
                <c:pt idx="16">
                  <c:v>197</c:v>
                </c:pt>
                <c:pt idx="17">
                  <c:v>0</c:v>
                </c:pt>
                <c:pt idx="18">
                  <c:v>353</c:v>
                </c:pt>
                <c:pt idx="19">
                  <c:v>0</c:v>
                </c:pt>
                <c:pt idx="20">
                  <c:v>146</c:v>
                </c:pt>
                <c:pt idx="21">
                  <c:v>0</c:v>
                </c:pt>
                <c:pt idx="22">
                  <c:v>125</c:v>
                </c:pt>
                <c:pt idx="23">
                  <c:v>0</c:v>
                </c:pt>
                <c:pt idx="24">
                  <c:v>68</c:v>
                </c:pt>
                <c:pt idx="25">
                  <c:v>0</c:v>
                </c:pt>
                <c:pt idx="26">
                  <c:v>294</c:v>
                </c:pt>
                <c:pt idx="27">
                  <c:v>0</c:v>
                </c:pt>
                <c:pt idx="28">
                  <c:v>64</c:v>
                </c:pt>
                <c:pt idx="29">
                  <c:v>0</c:v>
                </c:pt>
                <c:pt idx="30">
                  <c:v>116</c:v>
                </c:pt>
                <c:pt idx="31">
                  <c:v>0</c:v>
                </c:pt>
                <c:pt idx="32">
                  <c:v>0</c:v>
                </c:pt>
                <c:pt idx="33">
                  <c:v>0</c:v>
                </c:pt>
                <c:pt idx="34">
                  <c:v>0</c:v>
                </c:pt>
                <c:pt idx="35">
                  <c:v>0</c:v>
                </c:pt>
                <c:pt idx="36">
                  <c:v>323</c:v>
                </c:pt>
                <c:pt idx="37">
                  <c:v>72</c:v>
                </c:pt>
                <c:pt idx="38">
                  <c:v>93</c:v>
                </c:pt>
                <c:pt idx="39">
                  <c:v>0</c:v>
                </c:pt>
                <c:pt idx="40">
                  <c:v>243</c:v>
                </c:pt>
                <c:pt idx="41">
                  <c:v>0</c:v>
                </c:pt>
                <c:pt idx="42">
                  <c:v>64</c:v>
                </c:pt>
                <c:pt idx="43">
                  <c:v>0</c:v>
                </c:pt>
                <c:pt idx="44">
                  <c:v>138</c:v>
                </c:pt>
                <c:pt idx="45">
                  <c:v>0</c:v>
                </c:pt>
                <c:pt idx="46">
                  <c:v>84</c:v>
                </c:pt>
                <c:pt idx="47">
                  <c:v>0</c:v>
                </c:pt>
                <c:pt idx="48">
                  <c:v>233</c:v>
                </c:pt>
                <c:pt idx="49">
                  <c:v>0</c:v>
                </c:pt>
                <c:pt idx="50">
                  <c:v>150</c:v>
                </c:pt>
                <c:pt idx="51">
                  <c:v>0</c:v>
                </c:pt>
                <c:pt idx="52">
                  <c:v>118</c:v>
                </c:pt>
                <c:pt idx="53">
                  <c:v>0</c:v>
                </c:pt>
                <c:pt idx="54">
                  <c:v>72</c:v>
                </c:pt>
                <c:pt idx="55">
                  <c:v>86</c:v>
                </c:pt>
                <c:pt idx="56">
                  <c:v>331</c:v>
                </c:pt>
                <c:pt idx="57">
                  <c:v>0</c:v>
                </c:pt>
                <c:pt idx="58">
                  <c:v>70</c:v>
                </c:pt>
                <c:pt idx="59">
                  <c:v>70</c:v>
                </c:pt>
                <c:pt idx="60">
                  <c:v>0</c:v>
                </c:pt>
                <c:pt idx="61">
                  <c:v>0</c:v>
                </c:pt>
                <c:pt idx="62">
                  <c:v>97</c:v>
                </c:pt>
                <c:pt idx="63">
                  <c:v>109</c:v>
                </c:pt>
                <c:pt idx="64">
                  <c:v>67</c:v>
                </c:pt>
                <c:pt idx="65">
                  <c:v>0</c:v>
                </c:pt>
                <c:pt idx="66">
                  <c:v>0</c:v>
                </c:pt>
                <c:pt idx="67">
                  <c:v>76</c:v>
                </c:pt>
                <c:pt idx="68">
                  <c:v>111</c:v>
                </c:pt>
                <c:pt idx="69">
                  <c:v>0</c:v>
                </c:pt>
                <c:pt idx="70">
                  <c:v>112</c:v>
                </c:pt>
                <c:pt idx="71">
                  <c:v>0</c:v>
                </c:pt>
                <c:pt idx="72">
                  <c:v>106</c:v>
                </c:pt>
                <c:pt idx="73">
                  <c:v>0</c:v>
                </c:pt>
                <c:pt idx="74">
                  <c:v>93</c:v>
                </c:pt>
                <c:pt idx="75">
                  <c:v>0</c:v>
                </c:pt>
                <c:pt idx="76">
                  <c:v>55</c:v>
                </c:pt>
                <c:pt idx="77">
                  <c:v>0</c:v>
                </c:pt>
                <c:pt idx="78">
                  <c:v>60</c:v>
                </c:pt>
                <c:pt idx="79">
                  <c:v>0</c:v>
                </c:pt>
                <c:pt idx="80">
                  <c:v>54</c:v>
                </c:pt>
                <c:pt idx="81">
                  <c:v>0</c:v>
                </c:pt>
                <c:pt idx="82">
                  <c:v>130</c:v>
                </c:pt>
                <c:pt idx="83">
                  <c:v>0</c:v>
                </c:pt>
                <c:pt idx="84">
                  <c:v>217</c:v>
                </c:pt>
                <c:pt idx="85">
                  <c:v>0</c:v>
                </c:pt>
                <c:pt idx="86">
                  <c:v>108</c:v>
                </c:pt>
                <c:pt idx="87">
                  <c:v>0</c:v>
                </c:pt>
                <c:pt idx="88">
                  <c:v>235</c:v>
                </c:pt>
                <c:pt idx="89">
                  <c:v>0</c:v>
                </c:pt>
                <c:pt idx="90">
                  <c:v>124</c:v>
                </c:pt>
                <c:pt idx="91">
                  <c:v>0</c:v>
                </c:pt>
                <c:pt idx="92">
                  <c:v>61</c:v>
                </c:pt>
                <c:pt idx="93">
                  <c:v>0</c:v>
                </c:pt>
                <c:pt idx="94">
                  <c:v>54</c:v>
                </c:pt>
                <c:pt idx="95">
                  <c:v>0</c:v>
                </c:pt>
                <c:pt idx="96">
                  <c:v>50</c:v>
                </c:pt>
                <c:pt idx="97">
                  <c:v>0</c:v>
                </c:pt>
                <c:pt idx="98">
                  <c:v>78</c:v>
                </c:pt>
                <c:pt idx="99">
                  <c:v>0</c:v>
                </c:pt>
                <c:pt idx="100">
                  <c:v>76</c:v>
                </c:pt>
                <c:pt idx="101">
                  <c:v>0</c:v>
                </c:pt>
                <c:pt idx="102">
                  <c:v>108</c:v>
                </c:pt>
                <c:pt idx="103">
                  <c:v>0</c:v>
                </c:pt>
                <c:pt idx="104">
                  <c:v>36</c:v>
                </c:pt>
                <c:pt idx="105">
                  <c:v>0</c:v>
                </c:pt>
                <c:pt idx="106">
                  <c:v>60</c:v>
                </c:pt>
                <c:pt idx="107">
                  <c:v>0</c:v>
                </c:pt>
                <c:pt idx="108">
                  <c:v>49</c:v>
                </c:pt>
                <c:pt idx="109">
                  <c:v>0</c:v>
                </c:pt>
                <c:pt idx="110">
                  <c:v>88</c:v>
                </c:pt>
                <c:pt idx="111">
                  <c:v>0</c:v>
                </c:pt>
                <c:pt idx="112">
                  <c:v>47</c:v>
                </c:pt>
                <c:pt idx="113">
                  <c:v>49</c:v>
                </c:pt>
                <c:pt idx="114">
                  <c:v>47</c:v>
                </c:pt>
                <c:pt idx="115">
                  <c:v>0</c:v>
                </c:pt>
                <c:pt idx="116">
                  <c:v>35</c:v>
                </c:pt>
                <c:pt idx="117">
                  <c:v>0</c:v>
                </c:pt>
                <c:pt idx="118">
                  <c:v>63</c:v>
                </c:pt>
                <c:pt idx="119">
                  <c:v>0</c:v>
                </c:pt>
                <c:pt idx="120">
                  <c:v>47</c:v>
                </c:pt>
                <c:pt idx="121">
                  <c:v>229</c:v>
                </c:pt>
                <c:pt idx="122">
                  <c:v>0</c:v>
                </c:pt>
                <c:pt idx="123">
                  <c:v>0</c:v>
                </c:pt>
                <c:pt idx="124">
                  <c:v>122</c:v>
                </c:pt>
                <c:pt idx="125">
                  <c:v>92</c:v>
                </c:pt>
                <c:pt idx="126">
                  <c:v>0</c:v>
                </c:pt>
                <c:pt idx="127">
                  <c:v>62</c:v>
                </c:pt>
                <c:pt idx="128">
                  <c:v>0</c:v>
                </c:pt>
                <c:pt idx="129">
                  <c:v>89</c:v>
                </c:pt>
                <c:pt idx="130">
                  <c:v>0</c:v>
                </c:pt>
                <c:pt idx="131">
                  <c:v>79</c:v>
                </c:pt>
                <c:pt idx="132">
                  <c:v>0</c:v>
                </c:pt>
                <c:pt idx="133">
                  <c:v>59</c:v>
                </c:pt>
                <c:pt idx="134">
                  <c:v>0</c:v>
                </c:pt>
                <c:pt idx="135">
                  <c:v>70</c:v>
                </c:pt>
                <c:pt idx="136">
                  <c:v>0</c:v>
                </c:pt>
                <c:pt idx="137">
                  <c:v>107</c:v>
                </c:pt>
                <c:pt idx="138">
                  <c:v>0</c:v>
                </c:pt>
                <c:pt idx="139">
                  <c:v>118</c:v>
                </c:pt>
                <c:pt idx="140">
                  <c:v>0</c:v>
                </c:pt>
                <c:pt idx="141">
                  <c:v>71</c:v>
                </c:pt>
                <c:pt idx="142">
                  <c:v>49</c:v>
                </c:pt>
                <c:pt idx="143">
                  <c:v>0</c:v>
                </c:pt>
                <c:pt idx="144">
                  <c:v>44</c:v>
                </c:pt>
                <c:pt idx="145">
                  <c:v>62</c:v>
                </c:pt>
                <c:pt idx="146">
                  <c:v>0</c:v>
                </c:pt>
                <c:pt idx="147">
                  <c:v>88</c:v>
                </c:pt>
                <c:pt idx="148">
                  <c:v>0</c:v>
                </c:pt>
                <c:pt idx="149">
                  <c:v>97</c:v>
                </c:pt>
                <c:pt idx="150">
                  <c:v>0</c:v>
                </c:pt>
                <c:pt idx="151">
                  <c:v>74</c:v>
                </c:pt>
              </c:numCache>
            </c:numRef>
          </c:val>
          <c:smooth val="0"/>
          <c:extLst>
            <c:ext xmlns:c16="http://schemas.microsoft.com/office/drawing/2014/chart" uri="{C3380CC4-5D6E-409C-BE32-E72D297353CC}">
              <c16:uniqueId val="{00000000-2104-4B6E-B080-8DE8B02E57A1}"/>
            </c:ext>
          </c:extLst>
        </c:ser>
        <c:dLbls>
          <c:showLegendKey val="0"/>
          <c:showVal val="0"/>
          <c:showCatName val="0"/>
          <c:showSerName val="0"/>
          <c:showPercent val="0"/>
          <c:showBubbleSize val="0"/>
        </c:dLbls>
        <c:smooth val="0"/>
        <c:axId val="304542552"/>
        <c:axId val="304544192"/>
      </c:lineChart>
      <c:dateAx>
        <c:axId val="30454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4192"/>
        <c:crosses val="autoZero"/>
        <c:auto val="1"/>
        <c:lblOffset val="100"/>
        <c:baseTimeUnit val="days"/>
      </c:dateAx>
      <c:valAx>
        <c:axId val="30454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8990</c:v>
                </c:pt>
              </c:numCache>
            </c:numRef>
          </c:val>
          <c:extLst>
            <c:ext xmlns:c16="http://schemas.microsoft.com/office/drawing/2014/chart" uri="{C3380CC4-5D6E-409C-BE32-E72D297353CC}">
              <c16:uniqueId val="{00000000-2634-41CA-B2F3-924B7A5A43A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238</c:v>
                </c:pt>
              </c:numCache>
            </c:numRef>
          </c:val>
          <c:extLst>
            <c:ext xmlns:c16="http://schemas.microsoft.com/office/drawing/2014/chart" uri="{C3380CC4-5D6E-409C-BE32-E72D297353CC}">
              <c16:uniqueId val="{00000001-2634-41CA-B2F3-924B7A5A43A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2634-41CA-B2F3-924B7A5A43A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18</c:v>
                </c:pt>
              </c:numCache>
            </c:numRef>
          </c:val>
          <c:extLst>
            <c:ext xmlns:c16="http://schemas.microsoft.com/office/drawing/2014/chart" uri="{C3380CC4-5D6E-409C-BE32-E72D297353CC}">
              <c16:uniqueId val="{00000003-2634-41CA-B2F3-924B7A5A43A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634-41CA-B2F3-924B7A5A43A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634-41CA-B2F3-924B7A5A43A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443</c:v>
                </c:pt>
              </c:numCache>
            </c:numRef>
          </c:val>
          <c:extLst>
            <c:ext xmlns:c16="http://schemas.microsoft.com/office/drawing/2014/chart" uri="{C3380CC4-5D6E-409C-BE32-E72D297353CC}">
              <c16:uniqueId val="{00000006-2634-41CA-B2F3-924B7A5A43A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2854</c:v>
                </c:pt>
              </c:numCache>
            </c:numRef>
          </c:val>
          <c:extLst>
            <c:ext xmlns:c16="http://schemas.microsoft.com/office/drawing/2014/chart" uri="{C3380CC4-5D6E-409C-BE32-E72D297353CC}">
              <c16:uniqueId val="{00000007-2634-41CA-B2F3-924B7A5A43A4}"/>
            </c:ext>
          </c:extLst>
        </c:ser>
        <c:dLbls>
          <c:showLegendKey val="0"/>
          <c:showVal val="0"/>
          <c:showCatName val="0"/>
          <c:showSerName val="0"/>
          <c:showPercent val="0"/>
          <c:showBubbleSize val="0"/>
        </c:dLbls>
        <c:gapWidth val="150"/>
        <c:overlap val="100"/>
        <c:axId val="304540912"/>
        <c:axId val="304543864"/>
      </c:barChart>
      <c:catAx>
        <c:axId val="30454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3864"/>
        <c:crosses val="autoZero"/>
        <c:auto val="1"/>
        <c:lblAlgn val="ctr"/>
        <c:lblOffset val="100"/>
        <c:noMultiLvlLbl val="0"/>
      </c:catAx>
      <c:valAx>
        <c:axId val="304543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4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0.17626839552561199</c:v>
                </c:pt>
                <c:pt idx="1">
                  <c:v>0.12324388058133801</c:v>
                </c:pt>
                <c:pt idx="2">
                  <c:v>0.14473038530582799</c:v>
                </c:pt>
                <c:pt idx="3">
                  <c:v>0.12842492344197401</c:v>
                </c:pt>
                <c:pt idx="4">
                  <c:v>0.15292970327165201</c:v>
                </c:pt>
                <c:pt idx="5">
                  <c:v>0.14504096553180701</c:v>
                </c:pt>
                <c:pt idx="6">
                  <c:v>0.13798232403230301</c:v>
                </c:pt>
              </c:numCache>
            </c:numRef>
          </c:val>
          <c:extLst>
            <c:ext xmlns:c16="http://schemas.microsoft.com/office/drawing/2014/chart" uri="{C3380CC4-5D6E-409C-BE32-E72D297353CC}">
              <c16:uniqueId val="{00000000-42AB-4592-82A1-17C131A423FD}"/>
            </c:ext>
          </c:extLst>
        </c:ser>
        <c:dLbls>
          <c:showLegendKey val="0"/>
          <c:showVal val="0"/>
          <c:showCatName val="0"/>
          <c:showSerName val="0"/>
          <c:showPercent val="0"/>
          <c:showBubbleSize val="0"/>
        </c:dLbls>
        <c:gapWidth val="219"/>
        <c:overlap val="-27"/>
        <c:axId val="307656792"/>
        <c:axId val="307649576"/>
      </c:barChart>
      <c:catAx>
        <c:axId val="30765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49576"/>
        <c:crosses val="autoZero"/>
        <c:auto val="1"/>
        <c:lblAlgn val="ctr"/>
        <c:lblOffset val="100"/>
        <c:noMultiLvlLbl val="0"/>
      </c:catAx>
      <c:valAx>
        <c:axId val="30764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5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6623</c:v>
                </c:pt>
                <c:pt idx="2">
                  <c:v>4263</c:v>
                </c:pt>
                <c:pt idx="3">
                  <c:v>2513</c:v>
                </c:pt>
                <c:pt idx="4">
                  <c:v>1330</c:v>
                </c:pt>
                <c:pt idx="5">
                  <c:v>974</c:v>
                </c:pt>
                <c:pt idx="6">
                  <c:v>720</c:v>
                </c:pt>
              </c:numCache>
            </c:numRef>
          </c:val>
          <c:extLst>
            <c:ext xmlns:c16="http://schemas.microsoft.com/office/drawing/2014/chart" uri="{C3380CC4-5D6E-409C-BE32-E72D297353CC}">
              <c16:uniqueId val="{00000000-43BE-43CC-A5F1-CEAF39CEBA4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205</c:v>
                </c:pt>
                <c:pt idx="1">
                  <c:v>11575</c:v>
                </c:pt>
                <c:pt idx="2">
                  <c:v>22180</c:v>
                </c:pt>
                <c:pt idx="3">
                  <c:v>29247</c:v>
                </c:pt>
                <c:pt idx="4">
                  <c:v>16347</c:v>
                </c:pt>
                <c:pt idx="5">
                  <c:v>10244</c:v>
                </c:pt>
                <c:pt idx="6">
                  <c:v>3669</c:v>
                </c:pt>
              </c:numCache>
            </c:numRef>
          </c:val>
          <c:extLst>
            <c:ext xmlns:c16="http://schemas.microsoft.com/office/drawing/2014/chart" uri="{C3380CC4-5D6E-409C-BE32-E72D297353CC}">
              <c16:uniqueId val="{00000001-43BE-43CC-A5F1-CEAF39CEBA49}"/>
            </c:ext>
          </c:extLst>
        </c:ser>
        <c:dLbls>
          <c:showLegendKey val="0"/>
          <c:showVal val="0"/>
          <c:showCatName val="0"/>
          <c:showSerName val="0"/>
          <c:showPercent val="0"/>
          <c:showBubbleSize val="0"/>
        </c:dLbls>
        <c:gapWidth val="219"/>
        <c:overlap val="-27"/>
        <c:axId val="508285664"/>
        <c:axId val="508285992"/>
      </c:barChart>
      <c:catAx>
        <c:axId val="50828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285992"/>
        <c:crosses val="autoZero"/>
        <c:auto val="1"/>
        <c:lblAlgn val="ctr"/>
        <c:lblOffset val="100"/>
        <c:noMultiLvlLbl val="0"/>
      </c:catAx>
      <c:valAx>
        <c:axId val="5082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28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0.14064291150093</c:v>
                </c:pt>
                <c:pt idx="1">
                  <c:v>0</c:v>
                </c:pt>
                <c:pt idx="2">
                  <c:v>0.58243080625752097</c:v>
                </c:pt>
                <c:pt idx="3">
                  <c:v>0</c:v>
                </c:pt>
                <c:pt idx="4">
                  <c:v>0.134699571847789</c:v>
                </c:pt>
                <c:pt idx="5">
                  <c:v>0</c:v>
                </c:pt>
                <c:pt idx="6">
                  <c:v>9.3274611996846002E-2</c:v>
                </c:pt>
                <c:pt idx="7">
                  <c:v>0</c:v>
                </c:pt>
                <c:pt idx="8">
                  <c:v>0.17299209041719901</c:v>
                </c:pt>
                <c:pt idx="9">
                  <c:v>0</c:v>
                </c:pt>
                <c:pt idx="10">
                  <c:v>0.69258330691718795</c:v>
                </c:pt>
                <c:pt idx="11">
                  <c:v>0</c:v>
                </c:pt>
                <c:pt idx="12">
                  <c:v>0.198715548771707</c:v>
                </c:pt>
                <c:pt idx="13">
                  <c:v>0</c:v>
                </c:pt>
                <c:pt idx="14">
                  <c:v>3.2619853978183101E-2</c:v>
                </c:pt>
                <c:pt idx="15">
                  <c:v>0</c:v>
                </c:pt>
                <c:pt idx="16">
                  <c:v>0.25220318178766998</c:v>
                </c:pt>
                <c:pt idx="17">
                  <c:v>0</c:v>
                </c:pt>
                <c:pt idx="18">
                  <c:v>0.51276644686397799</c:v>
                </c:pt>
                <c:pt idx="19">
                  <c:v>0</c:v>
                </c:pt>
                <c:pt idx="20">
                  <c:v>0.16284616784650299</c:v>
                </c:pt>
                <c:pt idx="21">
                  <c:v>0</c:v>
                </c:pt>
                <c:pt idx="22">
                  <c:v>0.13690367916670701</c:v>
                </c:pt>
                <c:pt idx="23">
                  <c:v>0</c:v>
                </c:pt>
                <c:pt idx="24">
                  <c:v>7.17614076717729E-2</c:v>
                </c:pt>
                <c:pt idx="25">
                  <c:v>0</c:v>
                </c:pt>
                <c:pt idx="26">
                  <c:v>0.467606980635907</c:v>
                </c:pt>
                <c:pt idx="27">
                  <c:v>0</c:v>
                </c:pt>
                <c:pt idx="28">
                  <c:v>7.9324878384448502E-2</c:v>
                </c:pt>
                <c:pt idx="29">
                  <c:v>0</c:v>
                </c:pt>
                <c:pt idx="30">
                  <c:v>0.13659636252483601</c:v>
                </c:pt>
                <c:pt idx="31">
                  <c:v>0</c:v>
                </c:pt>
                <c:pt idx="32">
                  <c:v>0</c:v>
                </c:pt>
                <c:pt idx="33">
                  <c:v>0</c:v>
                </c:pt>
                <c:pt idx="34">
                  <c:v>0</c:v>
                </c:pt>
                <c:pt idx="35">
                  <c:v>0</c:v>
                </c:pt>
                <c:pt idx="36">
                  <c:v>0.55495694792749295</c:v>
                </c:pt>
                <c:pt idx="37">
                  <c:v>7.8166704796766601E-2</c:v>
                </c:pt>
                <c:pt idx="38">
                  <c:v>0.100066711140761</c:v>
                </c:pt>
                <c:pt idx="39">
                  <c:v>0</c:v>
                </c:pt>
                <c:pt idx="40">
                  <c:v>0.42477404116308098</c:v>
                </c:pt>
                <c:pt idx="41">
                  <c:v>0</c:v>
                </c:pt>
                <c:pt idx="42">
                  <c:v>6.3759123740281504E-2</c:v>
                </c:pt>
                <c:pt idx="43">
                  <c:v>0</c:v>
                </c:pt>
                <c:pt idx="44">
                  <c:v>0.14169963481436401</c:v>
                </c:pt>
                <c:pt idx="45">
                  <c:v>0</c:v>
                </c:pt>
                <c:pt idx="46">
                  <c:v>8.36382645060115E-2</c:v>
                </c:pt>
                <c:pt idx="47">
                  <c:v>0</c:v>
                </c:pt>
                <c:pt idx="48">
                  <c:v>0.359992401215805</c:v>
                </c:pt>
                <c:pt idx="49">
                  <c:v>0</c:v>
                </c:pt>
                <c:pt idx="50">
                  <c:v>0.15850868950330799</c:v>
                </c:pt>
                <c:pt idx="51">
                  <c:v>0</c:v>
                </c:pt>
                <c:pt idx="52">
                  <c:v>0.11858119966228101</c:v>
                </c:pt>
                <c:pt idx="53">
                  <c:v>0</c:v>
                </c:pt>
                <c:pt idx="54">
                  <c:v>7.7743541123488996E-2</c:v>
                </c:pt>
                <c:pt idx="55">
                  <c:v>9.2904204389249706E-2</c:v>
                </c:pt>
                <c:pt idx="56">
                  <c:v>0.619893461735323</c:v>
                </c:pt>
                <c:pt idx="57">
                  <c:v>0</c:v>
                </c:pt>
                <c:pt idx="58">
                  <c:v>7.4835409463363797E-2</c:v>
                </c:pt>
                <c:pt idx="59">
                  <c:v>8.5232115461105706E-2</c:v>
                </c:pt>
                <c:pt idx="60">
                  <c:v>0</c:v>
                </c:pt>
                <c:pt idx="61">
                  <c:v>0</c:v>
                </c:pt>
                <c:pt idx="62">
                  <c:v>0.11447059713918099</c:v>
                </c:pt>
                <c:pt idx="63">
                  <c:v>0.115371885195518</c:v>
                </c:pt>
                <c:pt idx="64">
                  <c:v>6.5227255539590107E-2</c:v>
                </c:pt>
                <c:pt idx="65">
                  <c:v>0</c:v>
                </c:pt>
                <c:pt idx="66">
                  <c:v>0</c:v>
                </c:pt>
                <c:pt idx="67">
                  <c:v>9.16166081075976E-2</c:v>
                </c:pt>
                <c:pt idx="68">
                  <c:v>0.141636372220386</c:v>
                </c:pt>
                <c:pt idx="69">
                  <c:v>0</c:v>
                </c:pt>
                <c:pt idx="70">
                  <c:v>0.13777094165494999</c:v>
                </c:pt>
                <c:pt idx="71">
                  <c:v>0</c:v>
                </c:pt>
                <c:pt idx="72">
                  <c:v>0.109402999151184</c:v>
                </c:pt>
                <c:pt idx="73">
                  <c:v>0</c:v>
                </c:pt>
                <c:pt idx="74">
                  <c:v>9.5202186822509194E-2</c:v>
                </c:pt>
                <c:pt idx="75">
                  <c:v>0</c:v>
                </c:pt>
                <c:pt idx="76">
                  <c:v>5.8401311203632199E-2</c:v>
                </c:pt>
                <c:pt idx="77">
                  <c:v>0</c:v>
                </c:pt>
                <c:pt idx="78">
                  <c:v>7.1538838058661805E-2</c:v>
                </c:pt>
                <c:pt idx="79">
                  <c:v>0</c:v>
                </c:pt>
                <c:pt idx="80">
                  <c:v>5.2668209092790103E-2</c:v>
                </c:pt>
                <c:pt idx="81">
                  <c:v>0</c:v>
                </c:pt>
                <c:pt idx="82">
                  <c:v>0.134341678801259</c:v>
                </c:pt>
                <c:pt idx="83">
                  <c:v>0</c:v>
                </c:pt>
                <c:pt idx="84">
                  <c:v>0.25433829809199299</c:v>
                </c:pt>
                <c:pt idx="85">
                  <c:v>0</c:v>
                </c:pt>
                <c:pt idx="86">
                  <c:v>0.113446717545801</c:v>
                </c:pt>
                <c:pt idx="87">
                  <c:v>0</c:v>
                </c:pt>
                <c:pt idx="88">
                  <c:v>0.239693641564376</c:v>
                </c:pt>
                <c:pt idx="89">
                  <c:v>0</c:v>
                </c:pt>
                <c:pt idx="90">
                  <c:v>0.12155212716222499</c:v>
                </c:pt>
                <c:pt idx="91">
                  <c:v>0</c:v>
                </c:pt>
                <c:pt idx="92">
                  <c:v>7.2842734404183804E-2</c:v>
                </c:pt>
                <c:pt idx="93">
                  <c:v>0</c:v>
                </c:pt>
                <c:pt idx="94">
                  <c:v>5.59685829687602E-2</c:v>
                </c:pt>
                <c:pt idx="95">
                  <c:v>0</c:v>
                </c:pt>
                <c:pt idx="96">
                  <c:v>5.4955290611028301E-2</c:v>
                </c:pt>
                <c:pt idx="97">
                  <c:v>0</c:v>
                </c:pt>
                <c:pt idx="98">
                  <c:v>7.9077859129771402E-2</c:v>
                </c:pt>
                <c:pt idx="99">
                  <c:v>0</c:v>
                </c:pt>
                <c:pt idx="100">
                  <c:v>9.7549192664300705E-2</c:v>
                </c:pt>
                <c:pt idx="101">
                  <c:v>0</c:v>
                </c:pt>
                <c:pt idx="102">
                  <c:v>0.116878780008163</c:v>
                </c:pt>
                <c:pt idx="103">
                  <c:v>0</c:v>
                </c:pt>
                <c:pt idx="104">
                  <c:v>3.4277350082914097E-2</c:v>
                </c:pt>
                <c:pt idx="105">
                  <c:v>0</c:v>
                </c:pt>
                <c:pt idx="106">
                  <c:v>5.7362261183327899E-2</c:v>
                </c:pt>
                <c:pt idx="107">
                  <c:v>0</c:v>
                </c:pt>
                <c:pt idx="108">
                  <c:v>5.3586111958018101E-2</c:v>
                </c:pt>
                <c:pt idx="109">
                  <c:v>0</c:v>
                </c:pt>
                <c:pt idx="110">
                  <c:v>0.103334378978835</c:v>
                </c:pt>
                <c:pt idx="111">
                  <c:v>0</c:v>
                </c:pt>
                <c:pt idx="112">
                  <c:v>4.7913902403066498E-2</c:v>
                </c:pt>
                <c:pt idx="113">
                  <c:v>5.2493921756428197E-2</c:v>
                </c:pt>
                <c:pt idx="114">
                  <c:v>4.7864066052411197E-2</c:v>
                </c:pt>
                <c:pt idx="115">
                  <c:v>0</c:v>
                </c:pt>
                <c:pt idx="116">
                  <c:v>3.6778227289444701E-2</c:v>
                </c:pt>
                <c:pt idx="117">
                  <c:v>0</c:v>
                </c:pt>
                <c:pt idx="118">
                  <c:v>6.8885072145632206E-2</c:v>
                </c:pt>
                <c:pt idx="119">
                  <c:v>0</c:v>
                </c:pt>
                <c:pt idx="120">
                  <c:v>4.7712988025875099E-2</c:v>
                </c:pt>
                <c:pt idx="121">
                  <c:v>0.38241093126690801</c:v>
                </c:pt>
                <c:pt idx="122">
                  <c:v>0</c:v>
                </c:pt>
                <c:pt idx="123">
                  <c:v>0</c:v>
                </c:pt>
                <c:pt idx="124">
                  <c:v>0.183073064460026</c:v>
                </c:pt>
                <c:pt idx="125">
                  <c:v>0.10155349398913099</c:v>
                </c:pt>
                <c:pt idx="126">
                  <c:v>0</c:v>
                </c:pt>
                <c:pt idx="127">
                  <c:v>8.31505847953216E-2</c:v>
                </c:pt>
                <c:pt idx="128">
                  <c:v>0</c:v>
                </c:pt>
                <c:pt idx="129">
                  <c:v>0.101329146279121</c:v>
                </c:pt>
                <c:pt idx="130">
                  <c:v>0</c:v>
                </c:pt>
                <c:pt idx="131">
                  <c:v>0.118563376684968</c:v>
                </c:pt>
                <c:pt idx="132">
                  <c:v>0</c:v>
                </c:pt>
                <c:pt idx="133">
                  <c:v>7.10686723825317E-2</c:v>
                </c:pt>
                <c:pt idx="134">
                  <c:v>0</c:v>
                </c:pt>
                <c:pt idx="135">
                  <c:v>6.9178955033679199E-2</c:v>
                </c:pt>
                <c:pt idx="136">
                  <c:v>0</c:v>
                </c:pt>
                <c:pt idx="137">
                  <c:v>0.112752898385997</c:v>
                </c:pt>
                <c:pt idx="138">
                  <c:v>0</c:v>
                </c:pt>
                <c:pt idx="139">
                  <c:v>0.15895940630932601</c:v>
                </c:pt>
                <c:pt idx="140">
                  <c:v>0</c:v>
                </c:pt>
                <c:pt idx="141">
                  <c:v>8.8016187719473393E-2</c:v>
                </c:pt>
                <c:pt idx="142">
                  <c:v>4.8066894606531699E-2</c:v>
                </c:pt>
                <c:pt idx="143">
                  <c:v>0</c:v>
                </c:pt>
                <c:pt idx="144">
                  <c:v>4.0769732550554501E-2</c:v>
                </c:pt>
                <c:pt idx="145">
                  <c:v>5.7049198141826102E-2</c:v>
                </c:pt>
                <c:pt idx="146">
                  <c:v>0</c:v>
                </c:pt>
                <c:pt idx="147">
                  <c:v>0.113965267727931</c:v>
                </c:pt>
                <c:pt idx="148">
                  <c:v>0</c:v>
                </c:pt>
                <c:pt idx="149">
                  <c:v>0.107523967001888</c:v>
                </c:pt>
                <c:pt idx="150">
                  <c:v>0</c:v>
                </c:pt>
                <c:pt idx="151">
                  <c:v>6.9496466510826096E-2</c:v>
                </c:pt>
              </c:numCache>
            </c:numRef>
          </c:val>
          <c:smooth val="0"/>
          <c:extLst>
            <c:ext xmlns:c16="http://schemas.microsoft.com/office/drawing/2014/chart" uri="{C3380CC4-5D6E-409C-BE32-E72D297353CC}">
              <c16:uniqueId val="{00000000-71C3-4C7C-AA9C-DB0085E52036}"/>
            </c:ext>
          </c:extLst>
        </c:ser>
        <c:dLbls>
          <c:showLegendKey val="0"/>
          <c:showVal val="0"/>
          <c:showCatName val="0"/>
          <c:showSerName val="0"/>
          <c:showPercent val="0"/>
          <c:showBubbleSize val="0"/>
        </c:dLbls>
        <c:smooth val="0"/>
        <c:axId val="508281728"/>
        <c:axId val="508283040"/>
      </c:lineChart>
      <c:dateAx>
        <c:axId val="50828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283040"/>
        <c:crosses val="autoZero"/>
        <c:auto val="1"/>
        <c:lblOffset val="100"/>
        <c:baseTimeUnit val="days"/>
      </c:dateAx>
      <c:valAx>
        <c:axId val="50828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28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103826</c:v>
                </c:pt>
                <c:pt idx="1">
                  <c:v>103861</c:v>
                </c:pt>
                <c:pt idx="2">
                  <c:v>103889</c:v>
                </c:pt>
                <c:pt idx="3">
                  <c:v>103917</c:v>
                </c:pt>
                <c:pt idx="4">
                  <c:v>103953</c:v>
                </c:pt>
                <c:pt idx="5">
                  <c:v>103979</c:v>
                </c:pt>
                <c:pt idx="6">
                  <c:v>104009</c:v>
                </c:pt>
                <c:pt idx="7">
                  <c:v>104039</c:v>
                </c:pt>
                <c:pt idx="8">
                  <c:v>104064</c:v>
                </c:pt>
                <c:pt idx="9">
                  <c:v>104089</c:v>
                </c:pt>
                <c:pt idx="10">
                  <c:v>104117</c:v>
                </c:pt>
                <c:pt idx="11">
                  <c:v>104152</c:v>
                </c:pt>
                <c:pt idx="12">
                  <c:v>104187</c:v>
                </c:pt>
                <c:pt idx="13">
                  <c:v>104215</c:v>
                </c:pt>
                <c:pt idx="14">
                  <c:v>104247</c:v>
                </c:pt>
                <c:pt idx="15">
                  <c:v>104270</c:v>
                </c:pt>
                <c:pt idx="16">
                  <c:v>104293</c:v>
                </c:pt>
                <c:pt idx="17">
                  <c:v>104322</c:v>
                </c:pt>
                <c:pt idx="18">
                  <c:v>104350</c:v>
                </c:pt>
                <c:pt idx="19">
                  <c:v>104375</c:v>
                </c:pt>
                <c:pt idx="20">
                  <c:v>104412</c:v>
                </c:pt>
                <c:pt idx="21">
                  <c:v>104440</c:v>
                </c:pt>
                <c:pt idx="22">
                  <c:v>104466</c:v>
                </c:pt>
                <c:pt idx="23">
                  <c:v>104497</c:v>
                </c:pt>
                <c:pt idx="24">
                  <c:v>104530</c:v>
                </c:pt>
                <c:pt idx="25">
                  <c:v>104554</c:v>
                </c:pt>
                <c:pt idx="26">
                  <c:v>104596</c:v>
                </c:pt>
                <c:pt idx="27">
                  <c:v>104618</c:v>
                </c:pt>
                <c:pt idx="28">
                  <c:v>104648</c:v>
                </c:pt>
                <c:pt idx="29">
                  <c:v>104683</c:v>
                </c:pt>
                <c:pt idx="30">
                  <c:v>104694</c:v>
                </c:pt>
                <c:pt idx="31">
                  <c:v>104734</c:v>
                </c:pt>
                <c:pt idx="32">
                  <c:v>104764</c:v>
                </c:pt>
                <c:pt idx="33">
                  <c:v>104808</c:v>
                </c:pt>
                <c:pt idx="34">
                  <c:v>104836</c:v>
                </c:pt>
                <c:pt idx="35">
                  <c:v>104856</c:v>
                </c:pt>
                <c:pt idx="36">
                  <c:v>104891</c:v>
                </c:pt>
                <c:pt idx="37">
                  <c:v>104918</c:v>
                </c:pt>
                <c:pt idx="38">
                  <c:v>104942</c:v>
                </c:pt>
                <c:pt idx="39">
                  <c:v>104979</c:v>
                </c:pt>
                <c:pt idx="40">
                  <c:v>105015</c:v>
                </c:pt>
                <c:pt idx="41">
                  <c:v>105063</c:v>
                </c:pt>
                <c:pt idx="42">
                  <c:v>105104</c:v>
                </c:pt>
                <c:pt idx="43">
                  <c:v>105134</c:v>
                </c:pt>
                <c:pt idx="44">
                  <c:v>105170</c:v>
                </c:pt>
                <c:pt idx="45">
                  <c:v>105203</c:v>
                </c:pt>
                <c:pt idx="46">
                  <c:v>105228</c:v>
                </c:pt>
                <c:pt idx="47">
                  <c:v>105264</c:v>
                </c:pt>
                <c:pt idx="48">
                  <c:v>105297</c:v>
                </c:pt>
                <c:pt idx="49">
                  <c:v>105341</c:v>
                </c:pt>
                <c:pt idx="50">
                  <c:v>105373</c:v>
                </c:pt>
                <c:pt idx="51">
                  <c:v>105396</c:v>
                </c:pt>
                <c:pt idx="52">
                  <c:v>105431</c:v>
                </c:pt>
                <c:pt idx="53">
                  <c:v>105461</c:v>
                </c:pt>
                <c:pt idx="54">
                  <c:v>105489</c:v>
                </c:pt>
                <c:pt idx="55">
                  <c:v>105482</c:v>
                </c:pt>
                <c:pt idx="56">
                  <c:v>105522</c:v>
                </c:pt>
                <c:pt idx="57">
                  <c:v>105548</c:v>
                </c:pt>
                <c:pt idx="58">
                  <c:v>105583</c:v>
                </c:pt>
                <c:pt idx="59">
                  <c:v>105605</c:v>
                </c:pt>
                <c:pt idx="60">
                  <c:v>105647</c:v>
                </c:pt>
                <c:pt idx="61">
                  <c:v>105682</c:v>
                </c:pt>
                <c:pt idx="62">
                  <c:v>105726</c:v>
                </c:pt>
                <c:pt idx="63">
                  <c:v>105764</c:v>
                </c:pt>
                <c:pt idx="64">
                  <c:v>105804</c:v>
                </c:pt>
                <c:pt idx="65">
                  <c:v>105834</c:v>
                </c:pt>
                <c:pt idx="66">
                  <c:v>105859</c:v>
                </c:pt>
                <c:pt idx="67">
                  <c:v>105894</c:v>
                </c:pt>
                <c:pt idx="68">
                  <c:v>105916</c:v>
                </c:pt>
                <c:pt idx="69">
                  <c:v>105962</c:v>
                </c:pt>
                <c:pt idx="70">
                  <c:v>105985</c:v>
                </c:pt>
                <c:pt idx="71">
                  <c:v>106013</c:v>
                </c:pt>
                <c:pt idx="72">
                  <c:v>106047</c:v>
                </c:pt>
                <c:pt idx="73">
                  <c:v>106074</c:v>
                </c:pt>
                <c:pt idx="74">
                  <c:v>106107</c:v>
                </c:pt>
                <c:pt idx="75">
                  <c:v>106142</c:v>
                </c:pt>
                <c:pt idx="76">
                  <c:v>106182</c:v>
                </c:pt>
                <c:pt idx="77">
                  <c:v>106215</c:v>
                </c:pt>
                <c:pt idx="78">
                  <c:v>106258</c:v>
                </c:pt>
                <c:pt idx="79">
                  <c:v>106302</c:v>
                </c:pt>
                <c:pt idx="80">
                  <c:v>106350</c:v>
                </c:pt>
                <c:pt idx="81">
                  <c:v>106417</c:v>
                </c:pt>
                <c:pt idx="82">
                  <c:v>106473</c:v>
                </c:pt>
                <c:pt idx="83">
                  <c:v>106532</c:v>
                </c:pt>
                <c:pt idx="84">
                  <c:v>106571</c:v>
                </c:pt>
                <c:pt idx="85">
                  <c:v>106625</c:v>
                </c:pt>
                <c:pt idx="86">
                  <c:v>106691</c:v>
                </c:pt>
                <c:pt idx="87">
                  <c:v>106765</c:v>
                </c:pt>
                <c:pt idx="88">
                  <c:v>106842</c:v>
                </c:pt>
                <c:pt idx="89">
                  <c:v>106926</c:v>
                </c:pt>
                <c:pt idx="90">
                  <c:v>106975</c:v>
                </c:pt>
                <c:pt idx="91">
                  <c:v>107061</c:v>
                </c:pt>
                <c:pt idx="92">
                  <c:v>107100</c:v>
                </c:pt>
                <c:pt idx="93">
                  <c:v>107166</c:v>
                </c:pt>
                <c:pt idx="94">
                  <c:v>107240</c:v>
                </c:pt>
                <c:pt idx="95">
                  <c:v>107319</c:v>
                </c:pt>
                <c:pt idx="96">
                  <c:v>107402</c:v>
                </c:pt>
                <c:pt idx="97">
                  <c:v>107463</c:v>
                </c:pt>
                <c:pt idx="98">
                  <c:v>107516</c:v>
                </c:pt>
                <c:pt idx="99">
                  <c:v>107600</c:v>
                </c:pt>
                <c:pt idx="100">
                  <c:v>107676</c:v>
                </c:pt>
                <c:pt idx="101">
                  <c:v>107761</c:v>
                </c:pt>
                <c:pt idx="102">
                  <c:v>107848</c:v>
                </c:pt>
                <c:pt idx="103">
                  <c:v>107910</c:v>
                </c:pt>
                <c:pt idx="104">
                  <c:v>107977</c:v>
                </c:pt>
                <c:pt idx="105">
                  <c:v>108049</c:v>
                </c:pt>
                <c:pt idx="106">
                  <c:v>108122</c:v>
                </c:pt>
                <c:pt idx="107">
                  <c:v>108204</c:v>
                </c:pt>
                <c:pt idx="108">
                  <c:v>108270</c:v>
                </c:pt>
                <c:pt idx="109">
                  <c:v>108350</c:v>
                </c:pt>
                <c:pt idx="110">
                  <c:v>108423</c:v>
                </c:pt>
                <c:pt idx="111">
                  <c:v>108499</c:v>
                </c:pt>
                <c:pt idx="112">
                  <c:v>108558</c:v>
                </c:pt>
                <c:pt idx="113">
                  <c:v>108611</c:v>
                </c:pt>
                <c:pt idx="114">
                  <c:v>108672</c:v>
                </c:pt>
                <c:pt idx="115">
                  <c:v>108730</c:v>
                </c:pt>
                <c:pt idx="116">
                  <c:v>108791</c:v>
                </c:pt>
                <c:pt idx="117">
                  <c:v>108856</c:v>
                </c:pt>
                <c:pt idx="118">
                  <c:v>108899</c:v>
                </c:pt>
                <c:pt idx="119">
                  <c:v>108961</c:v>
                </c:pt>
                <c:pt idx="120">
                  <c:v>109010</c:v>
                </c:pt>
                <c:pt idx="121">
                  <c:v>109081</c:v>
                </c:pt>
                <c:pt idx="122">
                  <c:v>109152</c:v>
                </c:pt>
                <c:pt idx="123">
                  <c:v>109221</c:v>
                </c:pt>
                <c:pt idx="124">
                  <c:v>109271</c:v>
                </c:pt>
                <c:pt idx="125">
                  <c:v>109334</c:v>
                </c:pt>
                <c:pt idx="126">
                  <c:v>109408</c:v>
                </c:pt>
                <c:pt idx="127">
                  <c:v>109472</c:v>
                </c:pt>
                <c:pt idx="128">
                  <c:v>109514</c:v>
                </c:pt>
                <c:pt idx="129">
                  <c:v>109575</c:v>
                </c:pt>
                <c:pt idx="130">
                  <c:v>109621</c:v>
                </c:pt>
                <c:pt idx="131">
                  <c:v>109672</c:v>
                </c:pt>
                <c:pt idx="132">
                  <c:v>109720</c:v>
                </c:pt>
                <c:pt idx="133">
                  <c:v>109786</c:v>
                </c:pt>
                <c:pt idx="134">
                  <c:v>109837</c:v>
                </c:pt>
                <c:pt idx="135">
                  <c:v>109884</c:v>
                </c:pt>
                <c:pt idx="136">
                  <c:v>109945</c:v>
                </c:pt>
                <c:pt idx="137">
                  <c:v>110006</c:v>
                </c:pt>
                <c:pt idx="138">
                  <c:v>110065</c:v>
                </c:pt>
                <c:pt idx="139">
                  <c:v>110117</c:v>
                </c:pt>
                <c:pt idx="140">
                  <c:v>110181</c:v>
                </c:pt>
                <c:pt idx="141">
                  <c:v>110234</c:v>
                </c:pt>
                <c:pt idx="142">
                  <c:v>110293</c:v>
                </c:pt>
                <c:pt idx="143">
                  <c:v>110356</c:v>
                </c:pt>
                <c:pt idx="144">
                  <c:v>110397</c:v>
                </c:pt>
                <c:pt idx="145">
                  <c:v>110466</c:v>
                </c:pt>
                <c:pt idx="146">
                  <c:v>110525</c:v>
                </c:pt>
                <c:pt idx="147">
                  <c:v>110595</c:v>
                </c:pt>
                <c:pt idx="148">
                  <c:v>110639</c:v>
                </c:pt>
                <c:pt idx="149">
                  <c:v>110707</c:v>
                </c:pt>
                <c:pt idx="150">
                  <c:v>110767</c:v>
                </c:pt>
                <c:pt idx="151">
                  <c:v>110827</c:v>
                </c:pt>
              </c:numCache>
            </c:numRef>
          </c:val>
          <c:smooth val="0"/>
          <c:extLst>
            <c:ext xmlns:c16="http://schemas.microsoft.com/office/drawing/2014/chart" uri="{C3380CC4-5D6E-409C-BE32-E72D297353CC}">
              <c16:uniqueId val="{00000000-0542-4288-80FA-B36CDFC92578}"/>
            </c:ext>
          </c:extLst>
        </c:ser>
        <c:dLbls>
          <c:showLegendKey val="0"/>
          <c:showVal val="0"/>
          <c:showCatName val="0"/>
          <c:showSerName val="0"/>
          <c:showPercent val="0"/>
          <c:showBubbleSize val="0"/>
        </c:dLbls>
        <c:smooth val="0"/>
        <c:axId val="510197352"/>
        <c:axId val="510194400"/>
      </c:lineChart>
      <c:dateAx>
        <c:axId val="51019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94400"/>
        <c:crosses val="autoZero"/>
        <c:auto val="1"/>
        <c:lblOffset val="100"/>
        <c:baseTimeUnit val="days"/>
      </c:dateAx>
      <c:valAx>
        <c:axId val="51019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9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39</c:v>
                </c:pt>
                <c:pt idx="1">
                  <c:v>113</c:v>
                </c:pt>
                <c:pt idx="2">
                  <c:v>80</c:v>
                </c:pt>
                <c:pt idx="3">
                  <c:v>64</c:v>
                </c:pt>
                <c:pt idx="4">
                  <c:v>47</c:v>
                </c:pt>
                <c:pt idx="5">
                  <c:v>63</c:v>
                </c:pt>
                <c:pt idx="6">
                  <c:v>71</c:v>
                </c:pt>
                <c:pt idx="7">
                  <c:v>64</c:v>
                </c:pt>
                <c:pt idx="8">
                  <c:v>66</c:v>
                </c:pt>
                <c:pt idx="9">
                  <c:v>99</c:v>
                </c:pt>
                <c:pt idx="10">
                  <c:v>129</c:v>
                </c:pt>
                <c:pt idx="11">
                  <c:v>83</c:v>
                </c:pt>
                <c:pt idx="12">
                  <c:v>62</c:v>
                </c:pt>
                <c:pt idx="13">
                  <c:v>62</c:v>
                </c:pt>
                <c:pt idx="14">
                  <c:v>61</c:v>
                </c:pt>
                <c:pt idx="15">
                  <c:v>68</c:v>
                </c:pt>
                <c:pt idx="16">
                  <c:v>138</c:v>
                </c:pt>
                <c:pt idx="17">
                  <c:v>95</c:v>
                </c:pt>
                <c:pt idx="18">
                  <c:v>100</c:v>
                </c:pt>
                <c:pt idx="19">
                  <c:v>61</c:v>
                </c:pt>
                <c:pt idx="20">
                  <c:v>76</c:v>
                </c:pt>
                <c:pt idx="21">
                  <c:v>57</c:v>
                </c:pt>
                <c:pt idx="22">
                  <c:v>54</c:v>
                </c:pt>
                <c:pt idx="23">
                  <c:v>50</c:v>
                </c:pt>
                <c:pt idx="24">
                  <c:v>41</c:v>
                </c:pt>
                <c:pt idx="25">
                  <c:v>76</c:v>
                </c:pt>
                <c:pt idx="26">
                  <c:v>66</c:v>
                </c:pt>
                <c:pt idx="27">
                  <c:v>50</c:v>
                </c:pt>
                <c:pt idx="28">
                  <c:v>51</c:v>
                </c:pt>
                <c:pt idx="29">
                  <c:v>59</c:v>
                </c:pt>
                <c:pt idx="30">
                  <c:v>68</c:v>
                </c:pt>
                <c:pt idx="31">
                  <c:v>66</c:v>
                </c:pt>
                <c:pt idx="32">
                  <c:v>55</c:v>
                </c:pt>
                <c:pt idx="33">
                  <c:v>52</c:v>
                </c:pt>
                <c:pt idx="34">
                  <c:v>55</c:v>
                </c:pt>
                <c:pt idx="35">
                  <c:v>90</c:v>
                </c:pt>
                <c:pt idx="36">
                  <c:v>75</c:v>
                </c:pt>
                <c:pt idx="37">
                  <c:v>67</c:v>
                </c:pt>
                <c:pt idx="38">
                  <c:v>47</c:v>
                </c:pt>
                <c:pt idx="39">
                  <c:v>51</c:v>
                </c:pt>
                <c:pt idx="40">
                  <c:v>72</c:v>
                </c:pt>
                <c:pt idx="41">
                  <c:v>49</c:v>
                </c:pt>
                <c:pt idx="42">
                  <c:v>48</c:v>
                </c:pt>
                <c:pt idx="43">
                  <c:v>59</c:v>
                </c:pt>
                <c:pt idx="44">
                  <c:v>37</c:v>
                </c:pt>
                <c:pt idx="45">
                  <c:v>32</c:v>
                </c:pt>
                <c:pt idx="46">
                  <c:v>34</c:v>
                </c:pt>
                <c:pt idx="47">
                  <c:v>60</c:v>
                </c:pt>
                <c:pt idx="48">
                  <c:v>60</c:v>
                </c:pt>
                <c:pt idx="49">
                  <c:v>45</c:v>
                </c:pt>
                <c:pt idx="50">
                  <c:v>54</c:v>
                </c:pt>
                <c:pt idx="51">
                  <c:v>41</c:v>
                </c:pt>
                <c:pt idx="52">
                  <c:v>34</c:v>
                </c:pt>
                <c:pt idx="53">
                  <c:v>65</c:v>
                </c:pt>
                <c:pt idx="54">
                  <c:v>52</c:v>
                </c:pt>
                <c:pt idx="55">
                  <c:v>64</c:v>
                </c:pt>
                <c:pt idx="56">
                  <c:v>74</c:v>
                </c:pt>
                <c:pt idx="57">
                  <c:v>46</c:v>
                </c:pt>
                <c:pt idx="58">
                  <c:v>49</c:v>
                </c:pt>
                <c:pt idx="59">
                  <c:v>32</c:v>
                </c:pt>
                <c:pt idx="60">
                  <c:v>39</c:v>
                </c:pt>
                <c:pt idx="61">
                  <c:v>58</c:v>
                </c:pt>
                <c:pt idx="62">
                  <c:v>79</c:v>
                </c:pt>
                <c:pt idx="63">
                  <c:v>38</c:v>
                </c:pt>
                <c:pt idx="64">
                  <c:v>60</c:v>
                </c:pt>
                <c:pt idx="65">
                  <c:v>42</c:v>
                </c:pt>
                <c:pt idx="66">
                  <c:v>55</c:v>
                </c:pt>
                <c:pt idx="67">
                  <c:v>48</c:v>
                </c:pt>
                <c:pt idx="68">
                  <c:v>43</c:v>
                </c:pt>
                <c:pt idx="69">
                  <c:v>34</c:v>
                </c:pt>
                <c:pt idx="70">
                  <c:v>57</c:v>
                </c:pt>
                <c:pt idx="71">
                  <c:v>56</c:v>
                </c:pt>
                <c:pt idx="72">
                  <c:v>45</c:v>
                </c:pt>
                <c:pt idx="73">
                  <c:v>46</c:v>
                </c:pt>
                <c:pt idx="74">
                  <c:v>34</c:v>
                </c:pt>
                <c:pt idx="75">
                  <c:v>49</c:v>
                </c:pt>
                <c:pt idx="76">
                  <c:v>52</c:v>
                </c:pt>
                <c:pt idx="77">
                  <c:v>75</c:v>
                </c:pt>
                <c:pt idx="78">
                  <c:v>53</c:v>
                </c:pt>
                <c:pt idx="79">
                  <c:v>73</c:v>
                </c:pt>
                <c:pt idx="80">
                  <c:v>90</c:v>
                </c:pt>
                <c:pt idx="81">
                  <c:v>59</c:v>
                </c:pt>
                <c:pt idx="82">
                  <c:v>75</c:v>
                </c:pt>
                <c:pt idx="83">
                  <c:v>66</c:v>
                </c:pt>
                <c:pt idx="84">
                  <c:v>80</c:v>
                </c:pt>
                <c:pt idx="85">
                  <c:v>78</c:v>
                </c:pt>
                <c:pt idx="86">
                  <c:v>96</c:v>
                </c:pt>
                <c:pt idx="87">
                  <c:v>162</c:v>
                </c:pt>
                <c:pt idx="88">
                  <c:v>178</c:v>
                </c:pt>
                <c:pt idx="89">
                  <c:v>139</c:v>
                </c:pt>
                <c:pt idx="90">
                  <c:v>184</c:v>
                </c:pt>
                <c:pt idx="91">
                  <c:v>154</c:v>
                </c:pt>
                <c:pt idx="92">
                  <c:v>128</c:v>
                </c:pt>
                <c:pt idx="93">
                  <c:v>150</c:v>
                </c:pt>
                <c:pt idx="94">
                  <c:v>172</c:v>
                </c:pt>
                <c:pt idx="95">
                  <c:v>165</c:v>
                </c:pt>
                <c:pt idx="96">
                  <c:v>143</c:v>
                </c:pt>
                <c:pt idx="97">
                  <c:v>131</c:v>
                </c:pt>
                <c:pt idx="98">
                  <c:v>109</c:v>
                </c:pt>
                <c:pt idx="99">
                  <c:v>144</c:v>
                </c:pt>
                <c:pt idx="100">
                  <c:v>107</c:v>
                </c:pt>
                <c:pt idx="101">
                  <c:v>141</c:v>
                </c:pt>
                <c:pt idx="102">
                  <c:v>145</c:v>
                </c:pt>
                <c:pt idx="103">
                  <c:v>114</c:v>
                </c:pt>
                <c:pt idx="104">
                  <c:v>104</c:v>
                </c:pt>
                <c:pt idx="105">
                  <c:v>117</c:v>
                </c:pt>
                <c:pt idx="106">
                  <c:v>160</c:v>
                </c:pt>
                <c:pt idx="107">
                  <c:v>143</c:v>
                </c:pt>
                <c:pt idx="108">
                  <c:v>134</c:v>
                </c:pt>
                <c:pt idx="109">
                  <c:v>135</c:v>
                </c:pt>
                <c:pt idx="110">
                  <c:v>120</c:v>
                </c:pt>
                <c:pt idx="111">
                  <c:v>142</c:v>
                </c:pt>
                <c:pt idx="112">
                  <c:v>116</c:v>
                </c:pt>
                <c:pt idx="113">
                  <c:v>115</c:v>
                </c:pt>
                <c:pt idx="114">
                  <c:v>120</c:v>
                </c:pt>
                <c:pt idx="115">
                  <c:v>120</c:v>
                </c:pt>
                <c:pt idx="116">
                  <c:v>111</c:v>
                </c:pt>
                <c:pt idx="117">
                  <c:v>123</c:v>
                </c:pt>
                <c:pt idx="118">
                  <c:v>123</c:v>
                </c:pt>
                <c:pt idx="119">
                  <c:v>110</c:v>
                </c:pt>
                <c:pt idx="120">
                  <c:v>180</c:v>
                </c:pt>
                <c:pt idx="121">
                  <c:v>134</c:v>
                </c:pt>
                <c:pt idx="122">
                  <c:v>133</c:v>
                </c:pt>
                <c:pt idx="123">
                  <c:v>90</c:v>
                </c:pt>
                <c:pt idx="124">
                  <c:v>150</c:v>
                </c:pt>
                <c:pt idx="125">
                  <c:v>131</c:v>
                </c:pt>
                <c:pt idx="126">
                  <c:v>113</c:v>
                </c:pt>
                <c:pt idx="127">
                  <c:v>144</c:v>
                </c:pt>
                <c:pt idx="128">
                  <c:v>107</c:v>
                </c:pt>
                <c:pt idx="129">
                  <c:v>83</c:v>
                </c:pt>
                <c:pt idx="130">
                  <c:v>89</c:v>
                </c:pt>
                <c:pt idx="131">
                  <c:v>133</c:v>
                </c:pt>
                <c:pt idx="132">
                  <c:v>99</c:v>
                </c:pt>
                <c:pt idx="133">
                  <c:v>108</c:v>
                </c:pt>
                <c:pt idx="134">
                  <c:v>87</c:v>
                </c:pt>
                <c:pt idx="135">
                  <c:v>104</c:v>
                </c:pt>
                <c:pt idx="136">
                  <c:v>123</c:v>
                </c:pt>
                <c:pt idx="137">
                  <c:v>140</c:v>
                </c:pt>
                <c:pt idx="138">
                  <c:v>111</c:v>
                </c:pt>
                <c:pt idx="139">
                  <c:v>104</c:v>
                </c:pt>
                <c:pt idx="140">
                  <c:v>117</c:v>
                </c:pt>
                <c:pt idx="141">
                  <c:v>120</c:v>
                </c:pt>
                <c:pt idx="142">
                  <c:v>161</c:v>
                </c:pt>
                <c:pt idx="143">
                  <c:v>88</c:v>
                </c:pt>
                <c:pt idx="144">
                  <c:v>154</c:v>
                </c:pt>
                <c:pt idx="145">
                  <c:v>127</c:v>
                </c:pt>
                <c:pt idx="146">
                  <c:v>114</c:v>
                </c:pt>
                <c:pt idx="147">
                  <c:v>109</c:v>
                </c:pt>
                <c:pt idx="148">
                  <c:v>104</c:v>
                </c:pt>
                <c:pt idx="149">
                  <c:v>102</c:v>
                </c:pt>
                <c:pt idx="150">
                  <c:v>97</c:v>
                </c:pt>
                <c:pt idx="151">
                  <c:v>95</c:v>
                </c:pt>
              </c:numCache>
            </c:numRef>
          </c:val>
          <c:smooth val="0"/>
          <c:extLst>
            <c:ext xmlns:c16="http://schemas.microsoft.com/office/drawing/2014/chart" uri="{C3380CC4-5D6E-409C-BE32-E72D297353CC}">
              <c16:uniqueId val="{00000000-23A3-4903-98EF-46E2C83956ED}"/>
            </c:ext>
          </c:extLst>
        </c:ser>
        <c:dLbls>
          <c:showLegendKey val="0"/>
          <c:showVal val="0"/>
          <c:showCatName val="0"/>
          <c:showSerName val="0"/>
          <c:showPercent val="0"/>
          <c:showBubbleSize val="0"/>
        </c:dLbls>
        <c:smooth val="0"/>
        <c:axId val="510194728"/>
        <c:axId val="510192432"/>
      </c:lineChart>
      <c:dateAx>
        <c:axId val="51019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92432"/>
        <c:crosses val="autoZero"/>
        <c:auto val="1"/>
        <c:lblOffset val="100"/>
        <c:baseTimeUnit val="days"/>
      </c:dateAx>
      <c:valAx>
        <c:axId val="51019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9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11394</c:v>
                </c:pt>
                <c:pt idx="1">
                  <c:v>7009</c:v>
                </c:pt>
                <c:pt idx="2">
                  <c:v>5128</c:v>
                </c:pt>
                <c:pt idx="3">
                  <c:v>6149</c:v>
                </c:pt>
                <c:pt idx="4">
                  <c:v>7147</c:v>
                </c:pt>
              </c:numCache>
            </c:numRef>
          </c:val>
          <c:extLst>
            <c:ext xmlns:c16="http://schemas.microsoft.com/office/drawing/2014/chart" uri="{C3380CC4-5D6E-409C-BE32-E72D297353CC}">
              <c16:uniqueId val="{00000000-2A49-4E1C-8757-9398B145F947}"/>
            </c:ext>
          </c:extLst>
        </c:ser>
        <c:dLbls>
          <c:showLegendKey val="0"/>
          <c:showVal val="0"/>
          <c:showCatName val="0"/>
          <c:showSerName val="0"/>
          <c:showPercent val="0"/>
          <c:showBubbleSize val="0"/>
        </c:dLbls>
        <c:gapWidth val="219"/>
        <c:overlap val="-27"/>
        <c:axId val="521450624"/>
        <c:axId val="521453248"/>
      </c:barChart>
      <c:catAx>
        <c:axId val="52145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453248"/>
        <c:crosses val="autoZero"/>
        <c:auto val="1"/>
        <c:lblAlgn val="ctr"/>
        <c:lblOffset val="100"/>
        <c:noMultiLvlLbl val="0"/>
      </c:catAx>
      <c:valAx>
        <c:axId val="52145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45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3555</c:v>
                </c:pt>
                <c:pt idx="1">
                  <c:v>33236</c:v>
                </c:pt>
                <c:pt idx="2">
                  <c:v>28933</c:v>
                </c:pt>
                <c:pt idx="3">
                  <c:v>30945</c:v>
                </c:pt>
                <c:pt idx="4">
                  <c:v>8948</c:v>
                </c:pt>
                <c:pt idx="5">
                  <c:v>4010</c:v>
                </c:pt>
                <c:pt idx="6">
                  <c:v>3996</c:v>
                </c:pt>
                <c:pt idx="7">
                  <c:v>3206</c:v>
                </c:pt>
                <c:pt idx="8">
                  <c:v>3893</c:v>
                </c:pt>
                <c:pt idx="9">
                  <c:v>6392</c:v>
                </c:pt>
                <c:pt idx="10">
                  <c:v>16051</c:v>
                </c:pt>
                <c:pt idx="11">
                  <c:v>5537</c:v>
                </c:pt>
                <c:pt idx="12">
                  <c:v>6066</c:v>
                </c:pt>
                <c:pt idx="13">
                  <c:v>3732</c:v>
                </c:pt>
                <c:pt idx="14">
                  <c:v>3412</c:v>
                </c:pt>
                <c:pt idx="15">
                  <c:v>2408</c:v>
                </c:pt>
                <c:pt idx="16">
                  <c:v>7978</c:v>
                </c:pt>
                <c:pt idx="17">
                  <c:v>7005</c:v>
                </c:pt>
                <c:pt idx="18">
                  <c:v>9130</c:v>
                </c:pt>
                <c:pt idx="19">
                  <c:v>3397</c:v>
                </c:pt>
                <c:pt idx="20">
                  <c:v>6430</c:v>
                </c:pt>
                <c:pt idx="21">
                  <c:v>3201</c:v>
                </c:pt>
                <c:pt idx="22">
                  <c:v>4664</c:v>
                </c:pt>
                <c:pt idx="23">
                  <c:v>3757</c:v>
                </c:pt>
                <c:pt idx="24">
                  <c:v>2967</c:v>
                </c:pt>
                <c:pt idx="25">
                  <c:v>9792</c:v>
                </c:pt>
                <c:pt idx="26">
                  <c:v>9641</c:v>
                </c:pt>
                <c:pt idx="27">
                  <c:v>2888</c:v>
                </c:pt>
                <c:pt idx="28">
                  <c:v>6978</c:v>
                </c:pt>
                <c:pt idx="29">
                  <c:v>5517</c:v>
                </c:pt>
                <c:pt idx="30">
                  <c:v>3477</c:v>
                </c:pt>
                <c:pt idx="31">
                  <c:v>2570</c:v>
                </c:pt>
                <c:pt idx="32">
                  <c:v>2294</c:v>
                </c:pt>
                <c:pt idx="33">
                  <c:v>1897</c:v>
                </c:pt>
                <c:pt idx="34">
                  <c:v>1847</c:v>
                </c:pt>
                <c:pt idx="35">
                  <c:v>9883</c:v>
                </c:pt>
                <c:pt idx="36">
                  <c:v>5936</c:v>
                </c:pt>
                <c:pt idx="37">
                  <c:v>6360</c:v>
                </c:pt>
                <c:pt idx="38">
                  <c:v>4597</c:v>
                </c:pt>
                <c:pt idx="39">
                  <c:v>2976</c:v>
                </c:pt>
                <c:pt idx="40">
                  <c:v>14710</c:v>
                </c:pt>
                <c:pt idx="41">
                  <c:v>4315</c:v>
                </c:pt>
                <c:pt idx="42">
                  <c:v>5293</c:v>
                </c:pt>
                <c:pt idx="43">
                  <c:v>3654</c:v>
                </c:pt>
                <c:pt idx="44">
                  <c:v>2863</c:v>
                </c:pt>
                <c:pt idx="45">
                  <c:v>3164</c:v>
                </c:pt>
                <c:pt idx="46">
                  <c:v>4112</c:v>
                </c:pt>
                <c:pt idx="47">
                  <c:v>4374</c:v>
                </c:pt>
                <c:pt idx="48">
                  <c:v>6092</c:v>
                </c:pt>
                <c:pt idx="49">
                  <c:v>4251</c:v>
                </c:pt>
                <c:pt idx="50">
                  <c:v>4754</c:v>
                </c:pt>
                <c:pt idx="51">
                  <c:v>3289</c:v>
                </c:pt>
                <c:pt idx="52">
                  <c:v>3455</c:v>
                </c:pt>
                <c:pt idx="53">
                  <c:v>5816</c:v>
                </c:pt>
                <c:pt idx="54">
                  <c:v>6542</c:v>
                </c:pt>
                <c:pt idx="55">
                  <c:v>8763</c:v>
                </c:pt>
                <c:pt idx="56">
                  <c:v>11002</c:v>
                </c:pt>
                <c:pt idx="57">
                  <c:v>2723</c:v>
                </c:pt>
                <c:pt idx="58">
                  <c:v>5907</c:v>
                </c:pt>
                <c:pt idx="59">
                  <c:v>4496</c:v>
                </c:pt>
                <c:pt idx="60">
                  <c:v>2871</c:v>
                </c:pt>
                <c:pt idx="61">
                  <c:v>2892</c:v>
                </c:pt>
                <c:pt idx="62">
                  <c:v>6370</c:v>
                </c:pt>
                <c:pt idx="63">
                  <c:v>3072</c:v>
                </c:pt>
                <c:pt idx="64">
                  <c:v>4443</c:v>
                </c:pt>
                <c:pt idx="65">
                  <c:v>1923</c:v>
                </c:pt>
                <c:pt idx="66">
                  <c:v>3365</c:v>
                </c:pt>
                <c:pt idx="67">
                  <c:v>2855</c:v>
                </c:pt>
                <c:pt idx="68">
                  <c:v>4291</c:v>
                </c:pt>
                <c:pt idx="69">
                  <c:v>2079</c:v>
                </c:pt>
                <c:pt idx="70">
                  <c:v>6984</c:v>
                </c:pt>
                <c:pt idx="71">
                  <c:v>4267</c:v>
                </c:pt>
                <c:pt idx="72">
                  <c:v>4243</c:v>
                </c:pt>
                <c:pt idx="73">
                  <c:v>2696</c:v>
                </c:pt>
                <c:pt idx="74">
                  <c:v>5892</c:v>
                </c:pt>
                <c:pt idx="75">
                  <c:v>6010</c:v>
                </c:pt>
                <c:pt idx="76">
                  <c:v>5952</c:v>
                </c:pt>
                <c:pt idx="77">
                  <c:v>3595</c:v>
                </c:pt>
                <c:pt idx="78">
                  <c:v>6120</c:v>
                </c:pt>
                <c:pt idx="79">
                  <c:v>5377</c:v>
                </c:pt>
                <c:pt idx="80">
                  <c:v>6210</c:v>
                </c:pt>
                <c:pt idx="81">
                  <c:v>4487</c:v>
                </c:pt>
                <c:pt idx="82">
                  <c:v>6242</c:v>
                </c:pt>
                <c:pt idx="83">
                  <c:v>5510</c:v>
                </c:pt>
                <c:pt idx="84">
                  <c:v>6752</c:v>
                </c:pt>
                <c:pt idx="85">
                  <c:v>5203</c:v>
                </c:pt>
                <c:pt idx="86">
                  <c:v>5453</c:v>
                </c:pt>
                <c:pt idx="87">
                  <c:v>4443</c:v>
                </c:pt>
                <c:pt idx="88">
                  <c:v>9580</c:v>
                </c:pt>
                <c:pt idx="89">
                  <c:v>7173</c:v>
                </c:pt>
                <c:pt idx="90">
                  <c:v>6026</c:v>
                </c:pt>
                <c:pt idx="91">
                  <c:v>6707</c:v>
                </c:pt>
                <c:pt idx="92">
                  <c:v>7608</c:v>
                </c:pt>
                <c:pt idx="93">
                  <c:v>7722</c:v>
                </c:pt>
                <c:pt idx="94">
                  <c:v>7903</c:v>
                </c:pt>
                <c:pt idx="95">
                  <c:v>5921</c:v>
                </c:pt>
                <c:pt idx="96">
                  <c:v>7472</c:v>
                </c:pt>
                <c:pt idx="97">
                  <c:v>6606</c:v>
                </c:pt>
                <c:pt idx="98">
                  <c:v>7647</c:v>
                </c:pt>
                <c:pt idx="99">
                  <c:v>8028</c:v>
                </c:pt>
                <c:pt idx="100">
                  <c:v>5647</c:v>
                </c:pt>
                <c:pt idx="101">
                  <c:v>4714</c:v>
                </c:pt>
                <c:pt idx="102">
                  <c:v>8714</c:v>
                </c:pt>
                <c:pt idx="103">
                  <c:v>5670</c:v>
                </c:pt>
                <c:pt idx="104">
                  <c:v>8583</c:v>
                </c:pt>
                <c:pt idx="105">
                  <c:v>5479</c:v>
                </c:pt>
                <c:pt idx="106">
                  <c:v>5438</c:v>
                </c:pt>
                <c:pt idx="107">
                  <c:v>5559</c:v>
                </c:pt>
                <c:pt idx="108">
                  <c:v>6246</c:v>
                </c:pt>
                <c:pt idx="109">
                  <c:v>4616</c:v>
                </c:pt>
                <c:pt idx="110">
                  <c:v>12252</c:v>
                </c:pt>
                <c:pt idx="111">
                  <c:v>5767</c:v>
                </c:pt>
                <c:pt idx="112">
                  <c:v>6494</c:v>
                </c:pt>
                <c:pt idx="113">
                  <c:v>7597</c:v>
                </c:pt>
                <c:pt idx="114">
                  <c:v>6777</c:v>
                </c:pt>
                <c:pt idx="115">
                  <c:v>4724</c:v>
                </c:pt>
                <c:pt idx="116">
                  <c:v>7310</c:v>
                </c:pt>
                <c:pt idx="117">
                  <c:v>6662</c:v>
                </c:pt>
                <c:pt idx="118">
                  <c:v>5715</c:v>
                </c:pt>
                <c:pt idx="119">
                  <c:v>3566</c:v>
                </c:pt>
                <c:pt idx="120">
                  <c:v>9608</c:v>
                </c:pt>
                <c:pt idx="121">
                  <c:v>12066</c:v>
                </c:pt>
                <c:pt idx="122">
                  <c:v>5230</c:v>
                </c:pt>
                <c:pt idx="123">
                  <c:v>5450</c:v>
                </c:pt>
                <c:pt idx="124">
                  <c:v>9365</c:v>
                </c:pt>
                <c:pt idx="125">
                  <c:v>7998</c:v>
                </c:pt>
                <c:pt idx="126">
                  <c:v>5335</c:v>
                </c:pt>
                <c:pt idx="127">
                  <c:v>5186</c:v>
                </c:pt>
                <c:pt idx="128">
                  <c:v>5482</c:v>
                </c:pt>
                <c:pt idx="129">
                  <c:v>5852</c:v>
                </c:pt>
                <c:pt idx="130">
                  <c:v>5895</c:v>
                </c:pt>
                <c:pt idx="131">
                  <c:v>6350</c:v>
                </c:pt>
                <c:pt idx="132">
                  <c:v>3255</c:v>
                </c:pt>
                <c:pt idx="133">
                  <c:v>5137</c:v>
                </c:pt>
                <c:pt idx="134">
                  <c:v>3636</c:v>
                </c:pt>
                <c:pt idx="135">
                  <c:v>6095</c:v>
                </c:pt>
                <c:pt idx="136">
                  <c:v>4307</c:v>
                </c:pt>
                <c:pt idx="137">
                  <c:v>8356</c:v>
                </c:pt>
                <c:pt idx="138">
                  <c:v>3821</c:v>
                </c:pt>
                <c:pt idx="139">
                  <c:v>6279</c:v>
                </c:pt>
                <c:pt idx="140">
                  <c:v>3941</c:v>
                </c:pt>
                <c:pt idx="141">
                  <c:v>8419</c:v>
                </c:pt>
                <c:pt idx="142">
                  <c:v>8506</c:v>
                </c:pt>
                <c:pt idx="143">
                  <c:v>7081</c:v>
                </c:pt>
                <c:pt idx="144">
                  <c:v>8204</c:v>
                </c:pt>
                <c:pt idx="145">
                  <c:v>7686</c:v>
                </c:pt>
                <c:pt idx="146">
                  <c:v>4902</c:v>
                </c:pt>
                <c:pt idx="147">
                  <c:v>8207</c:v>
                </c:pt>
                <c:pt idx="148">
                  <c:v>5151</c:v>
                </c:pt>
                <c:pt idx="149">
                  <c:v>5485</c:v>
                </c:pt>
                <c:pt idx="150">
                  <c:v>3527</c:v>
                </c:pt>
                <c:pt idx="151">
                  <c:v>8417</c:v>
                </c:pt>
              </c:numCache>
            </c:numRef>
          </c:val>
          <c:extLst>
            <c:ext xmlns:c16="http://schemas.microsoft.com/office/drawing/2014/chart" uri="{C3380CC4-5D6E-409C-BE32-E72D297353CC}">
              <c16:uniqueId val="{00000000-C881-43F3-8A69-8DCBC9733116}"/>
            </c:ext>
          </c:extLst>
        </c:ser>
        <c:dLbls>
          <c:showLegendKey val="0"/>
          <c:showVal val="0"/>
          <c:showCatName val="0"/>
          <c:showSerName val="0"/>
          <c:showPercent val="0"/>
          <c:showBubbleSize val="0"/>
        </c:dLbls>
        <c:gapWidth val="219"/>
        <c:overlap val="-27"/>
        <c:axId val="466272368"/>
        <c:axId val="466268104"/>
      </c:barChart>
      <c:dateAx>
        <c:axId val="46627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68104"/>
        <c:crosses val="autoZero"/>
        <c:auto val="1"/>
        <c:lblOffset val="100"/>
        <c:baseTimeUnit val="days"/>
      </c:dateAx>
      <c:valAx>
        <c:axId val="46626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7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36827</c:v>
                </c:pt>
              </c:numCache>
            </c:numRef>
          </c:val>
          <c:extLst>
            <c:ext xmlns:c16="http://schemas.microsoft.com/office/drawing/2014/chart" uri="{C3380CC4-5D6E-409C-BE32-E72D297353CC}">
              <c16:uniqueId val="{00000000-F257-4B38-BA7E-232DF075C9C3}"/>
            </c:ext>
          </c:extLst>
        </c:ser>
        <c:dLbls>
          <c:showLegendKey val="0"/>
          <c:showVal val="0"/>
          <c:showCatName val="0"/>
          <c:showSerName val="0"/>
          <c:showPercent val="0"/>
          <c:showBubbleSize val="0"/>
        </c:dLbls>
        <c:gapWidth val="219"/>
        <c:overlap val="-27"/>
        <c:axId val="466268432"/>
        <c:axId val="466263840"/>
      </c:barChart>
      <c:catAx>
        <c:axId val="46626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63840"/>
        <c:crosses val="autoZero"/>
        <c:auto val="1"/>
        <c:lblAlgn val="ctr"/>
        <c:lblOffset val="100"/>
        <c:noMultiLvlLbl val="0"/>
      </c:catAx>
      <c:valAx>
        <c:axId val="46626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26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FFC3D-B9EB-4FB3-A7CE-0E7FDDA8BD3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813E9CF-4F7E-476B-8358-F50D2B1CD62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845547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C8C7-7944-4A72-989F-9073DBCE0D22}"/>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2B8D2A4B-A242-499C-B1FB-CCAD051E1DCC}"/>
              </a:ext>
            </a:extLst>
          </p:cNvPr>
          <p:cNvGraphicFramePr>
            <a:graphicFrameLocks noGrp="1"/>
          </p:cNvGraphicFramePr>
          <p:nvPr>
            <p:ph type="tbl" sz="quarter" idx="13"/>
            <p:extLst>
              <p:ext uri="{D42A27DB-BD31-4B8C-83A1-F6EECF244321}">
                <p14:modId xmlns:p14="http://schemas.microsoft.com/office/powerpoint/2010/main" val="203386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470157"/>
                    </a:ext>
                  </a:extLst>
                </a:gridCol>
                <a:gridCol w="740664">
                  <a:extLst>
                    <a:ext uri="{9D8B030D-6E8A-4147-A177-3AD203B41FA5}">
                      <a16:colId xmlns:a16="http://schemas.microsoft.com/office/drawing/2014/main" val="1565263890"/>
                    </a:ext>
                  </a:extLst>
                </a:gridCol>
                <a:gridCol w="740664">
                  <a:extLst>
                    <a:ext uri="{9D8B030D-6E8A-4147-A177-3AD203B41FA5}">
                      <a16:colId xmlns:a16="http://schemas.microsoft.com/office/drawing/2014/main" val="202987687"/>
                    </a:ext>
                  </a:extLst>
                </a:gridCol>
                <a:gridCol w="740664">
                  <a:extLst>
                    <a:ext uri="{9D8B030D-6E8A-4147-A177-3AD203B41FA5}">
                      <a16:colId xmlns:a16="http://schemas.microsoft.com/office/drawing/2014/main" val="4230109140"/>
                    </a:ext>
                  </a:extLst>
                </a:gridCol>
                <a:gridCol w="740664">
                  <a:extLst>
                    <a:ext uri="{9D8B030D-6E8A-4147-A177-3AD203B41FA5}">
                      <a16:colId xmlns:a16="http://schemas.microsoft.com/office/drawing/2014/main" val="636254449"/>
                    </a:ext>
                  </a:extLst>
                </a:gridCol>
                <a:gridCol w="740664">
                  <a:extLst>
                    <a:ext uri="{9D8B030D-6E8A-4147-A177-3AD203B41FA5}">
                      <a16:colId xmlns:a16="http://schemas.microsoft.com/office/drawing/2014/main" val="1682357506"/>
                    </a:ext>
                  </a:extLst>
                </a:gridCol>
                <a:gridCol w="740664">
                  <a:extLst>
                    <a:ext uri="{9D8B030D-6E8A-4147-A177-3AD203B41FA5}">
                      <a16:colId xmlns:a16="http://schemas.microsoft.com/office/drawing/2014/main" val="3361565003"/>
                    </a:ext>
                  </a:extLst>
                </a:gridCol>
                <a:gridCol w="740664">
                  <a:extLst>
                    <a:ext uri="{9D8B030D-6E8A-4147-A177-3AD203B41FA5}">
                      <a16:colId xmlns:a16="http://schemas.microsoft.com/office/drawing/2014/main" val="2112257610"/>
                    </a:ext>
                  </a:extLst>
                </a:gridCol>
                <a:gridCol w="740664">
                  <a:extLst>
                    <a:ext uri="{9D8B030D-6E8A-4147-A177-3AD203B41FA5}">
                      <a16:colId xmlns:a16="http://schemas.microsoft.com/office/drawing/2014/main" val="2655728236"/>
                    </a:ext>
                  </a:extLst>
                </a:gridCol>
                <a:gridCol w="740664">
                  <a:extLst>
                    <a:ext uri="{9D8B030D-6E8A-4147-A177-3AD203B41FA5}">
                      <a16:colId xmlns:a16="http://schemas.microsoft.com/office/drawing/2014/main" val="23056784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9496012"/>
                  </a:ext>
                </a:extLst>
              </a:tr>
              <a:tr h="370840">
                <a:tc>
                  <a:txBody>
                    <a:bodyPr/>
                    <a:lstStyle/>
                    <a:p>
                      <a:r>
                        <a:rPr lang="en-US" sz="1000"/>
                        <a:t>SCS Dairy MY</a:t>
                      </a:r>
                    </a:p>
                  </a:txBody>
                  <a:tcPr/>
                </a:tc>
                <a:tc>
                  <a:txBody>
                    <a:bodyPr/>
                    <a:lstStyle/>
                    <a:p>
                      <a:r>
                        <a:rPr lang="en-US" sz="1000"/>
                        <a:t>110827</a:t>
                      </a:r>
                    </a:p>
                  </a:txBody>
                  <a:tcPr/>
                </a:tc>
                <a:tc>
                  <a:txBody>
                    <a:bodyPr/>
                    <a:lstStyle/>
                    <a:p>
                      <a:r>
                        <a:rPr lang="en-US" sz="1000"/>
                        <a:t>7035</a:t>
                      </a:r>
                    </a:p>
                  </a:txBody>
                  <a:tcPr/>
                </a:tc>
                <a:tc>
                  <a:txBody>
                    <a:bodyPr/>
                    <a:lstStyle/>
                    <a:p>
                      <a:r>
                        <a:rPr lang="en-US" sz="1000"/>
                        <a:t>81</a:t>
                      </a:r>
                    </a:p>
                  </a:txBody>
                  <a:tcPr/>
                </a:tc>
                <a:tc>
                  <a:txBody>
                    <a:bodyPr/>
                    <a:lstStyle/>
                    <a:p>
                      <a:r>
                        <a:rPr lang="en-US" sz="1000"/>
                        <a:t>9249</a:t>
                      </a:r>
                    </a:p>
                  </a:txBody>
                  <a:tcPr/>
                </a:tc>
                <a:tc>
                  <a:txBody>
                    <a:bodyPr/>
                    <a:lstStyle/>
                    <a:p>
                      <a:r>
                        <a:rPr lang="en-US" sz="1000"/>
                        <a:t>443</a:t>
                      </a:r>
                    </a:p>
                  </a:txBody>
                  <a:tcPr/>
                </a:tc>
                <a:tc>
                  <a:txBody>
                    <a:bodyPr/>
                    <a:lstStyle/>
                    <a:p>
                      <a:r>
                        <a:rPr lang="en-US" sz="1000"/>
                        <a:t>2854</a:t>
                      </a:r>
                    </a:p>
                  </a:txBody>
                  <a:tcPr/>
                </a:tc>
                <a:tc>
                  <a:txBody>
                    <a:bodyPr/>
                    <a:lstStyle/>
                    <a:p>
                      <a:r>
                        <a:rPr lang="en-US" sz="1000"/>
                        <a:t>0</a:t>
                      </a:r>
                    </a:p>
                  </a:txBody>
                  <a:tcPr/>
                </a:tc>
                <a:tc>
                  <a:txBody>
                    <a:bodyPr/>
                    <a:lstStyle/>
                    <a:p>
                      <a:r>
                        <a:rPr lang="en-US" sz="1000"/>
                        <a:t>0.1443 %</a:t>
                      </a:r>
                    </a:p>
                  </a:txBody>
                  <a:tcPr/>
                </a:tc>
                <a:tc>
                  <a:txBody>
                    <a:bodyPr/>
                    <a:lstStyle/>
                    <a:p>
                      <a:r>
                        <a:rPr lang="en-US" sz="1000"/>
                        <a:t>0.0 %</a:t>
                      </a:r>
                    </a:p>
                  </a:txBody>
                  <a:tcPr/>
                </a:tc>
                <a:extLst>
                  <a:ext uri="{0D108BD9-81ED-4DB2-BD59-A6C34878D82A}">
                    <a16:rowId xmlns:a16="http://schemas.microsoft.com/office/drawing/2014/main" val="1595782456"/>
                  </a:ext>
                </a:extLst>
              </a:tr>
            </a:tbl>
          </a:graphicData>
        </a:graphic>
      </p:graphicFrame>
      <p:sp>
        <p:nvSpPr>
          <p:cNvPr id="4" name="Text Placeholder 3">
            <a:extLst>
              <a:ext uri="{FF2B5EF4-FFF2-40B4-BE49-F238E27FC236}">
                <a16:creationId xmlns:a16="http://schemas.microsoft.com/office/drawing/2014/main" id="{A97D32DF-8CAE-42A3-96D8-E5FE6A1E717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316864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FEF55-B9C3-4ECC-B72C-1950DA63ABEA}"/>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AE71019E-B21B-491D-9FA6-E9679D9D7AEA}"/>
              </a:ext>
            </a:extLst>
          </p:cNvPr>
          <p:cNvGraphicFramePr>
            <a:graphicFrameLocks noGrp="1"/>
          </p:cNvGraphicFramePr>
          <p:nvPr>
            <p:ph type="chart" sz="quarter" idx="13"/>
            <p:extLst>
              <p:ext uri="{D42A27DB-BD31-4B8C-83A1-F6EECF244321}">
                <p14:modId xmlns:p14="http://schemas.microsoft.com/office/powerpoint/2010/main" val="2384155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FCF951-2EB6-463B-82FB-E8C6B0D180F8}"/>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59439309-F9BF-4876-9BA6-7D99C37D6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5219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E9908-E469-4ADD-BD28-E31105C50EF8}"/>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81B942A3-4752-45ED-A9BB-EEABDABB3CE1}"/>
              </a:ext>
            </a:extLst>
          </p:cNvPr>
          <p:cNvGraphicFramePr>
            <a:graphicFrameLocks noGrp="1"/>
          </p:cNvGraphicFramePr>
          <p:nvPr>
            <p:ph type="chart" sz="quarter" idx="13"/>
            <p:extLst>
              <p:ext uri="{D42A27DB-BD31-4B8C-83A1-F6EECF244321}">
                <p14:modId xmlns:p14="http://schemas.microsoft.com/office/powerpoint/2010/main" val="2724757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7C75C-59E2-4CDC-AB10-2D67FB4A34B4}"/>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C52F190C-6295-483B-BBA6-764418386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775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FDEC-8100-41EF-8014-D3CD2E1A2406}"/>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3468FB7F-2250-4B67-9189-D00B610220F8}"/>
              </a:ext>
            </a:extLst>
          </p:cNvPr>
          <p:cNvGraphicFramePr>
            <a:graphicFrameLocks noGrp="1"/>
          </p:cNvGraphicFramePr>
          <p:nvPr>
            <p:ph type="chart" sz="quarter" idx="13"/>
            <p:extLst>
              <p:ext uri="{D42A27DB-BD31-4B8C-83A1-F6EECF244321}">
                <p14:modId xmlns:p14="http://schemas.microsoft.com/office/powerpoint/2010/main" val="3441906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28608-E4C8-4768-9434-F288CAFF1598}"/>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2E850112-91C4-4B6A-8A79-BDE1F3F9D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2640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F52A6-E06B-4B64-8E49-9582412AB37E}"/>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F965ED1B-0AD3-47A4-86B9-95DDB5E9A2AD}"/>
              </a:ext>
            </a:extLst>
          </p:cNvPr>
          <p:cNvGraphicFramePr>
            <a:graphicFrameLocks noGrp="1"/>
          </p:cNvGraphicFramePr>
          <p:nvPr>
            <p:ph type="chart" sz="quarter" idx="13"/>
            <p:extLst>
              <p:ext uri="{D42A27DB-BD31-4B8C-83A1-F6EECF244321}">
                <p14:modId xmlns:p14="http://schemas.microsoft.com/office/powerpoint/2010/main" val="787673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31049-190E-4825-9EB2-40CF1AB9C0B2}"/>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EFFFF942-A444-44DB-A82E-CF210D3217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021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03407-370F-4F6A-B0D2-A55891F6EEE6}"/>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2D19181B-8104-4FD2-8A79-92175E75324F}"/>
              </a:ext>
            </a:extLst>
          </p:cNvPr>
          <p:cNvGraphicFramePr>
            <a:graphicFrameLocks noGrp="1"/>
          </p:cNvGraphicFramePr>
          <p:nvPr>
            <p:ph type="chart" sz="quarter" idx="13"/>
            <p:extLst>
              <p:ext uri="{D42A27DB-BD31-4B8C-83A1-F6EECF244321}">
                <p14:modId xmlns:p14="http://schemas.microsoft.com/office/powerpoint/2010/main" val="976390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99843-16E0-46DF-A0C8-A5377BA38852}"/>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080D961B-43FD-47BD-9B38-2433C9456E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351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1C632-9D20-49D6-9BE5-D0786EBE4F3D}"/>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94075E30-7711-4477-975E-A708802DB803}"/>
              </a:ext>
            </a:extLst>
          </p:cNvPr>
          <p:cNvGraphicFramePr>
            <a:graphicFrameLocks noGrp="1"/>
          </p:cNvGraphicFramePr>
          <p:nvPr>
            <p:ph type="tbl" sz="quarter" idx="13"/>
            <p:extLst>
              <p:ext uri="{D42A27DB-BD31-4B8C-83A1-F6EECF244321}">
                <p14:modId xmlns:p14="http://schemas.microsoft.com/office/powerpoint/2010/main" val="3725648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9071424"/>
                    </a:ext>
                  </a:extLst>
                </a:gridCol>
                <a:gridCol w="905256">
                  <a:extLst>
                    <a:ext uri="{9D8B030D-6E8A-4147-A177-3AD203B41FA5}">
                      <a16:colId xmlns:a16="http://schemas.microsoft.com/office/drawing/2014/main" val="2023975744"/>
                    </a:ext>
                  </a:extLst>
                </a:gridCol>
                <a:gridCol w="905256">
                  <a:extLst>
                    <a:ext uri="{9D8B030D-6E8A-4147-A177-3AD203B41FA5}">
                      <a16:colId xmlns:a16="http://schemas.microsoft.com/office/drawing/2014/main" val="2804714590"/>
                    </a:ext>
                  </a:extLst>
                </a:gridCol>
                <a:gridCol w="905256">
                  <a:extLst>
                    <a:ext uri="{9D8B030D-6E8A-4147-A177-3AD203B41FA5}">
                      <a16:colId xmlns:a16="http://schemas.microsoft.com/office/drawing/2014/main" val="3849395303"/>
                    </a:ext>
                  </a:extLst>
                </a:gridCol>
                <a:gridCol w="905256">
                  <a:extLst>
                    <a:ext uri="{9D8B030D-6E8A-4147-A177-3AD203B41FA5}">
                      <a16:colId xmlns:a16="http://schemas.microsoft.com/office/drawing/2014/main" val="1958617479"/>
                    </a:ext>
                  </a:extLst>
                </a:gridCol>
                <a:gridCol w="905256">
                  <a:extLst>
                    <a:ext uri="{9D8B030D-6E8A-4147-A177-3AD203B41FA5}">
                      <a16:colId xmlns:a16="http://schemas.microsoft.com/office/drawing/2014/main" val="3896135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7566626"/>
                  </a:ext>
                </a:extLst>
              </a:tr>
            </a:tbl>
          </a:graphicData>
        </a:graphic>
      </p:graphicFrame>
      <p:sp>
        <p:nvSpPr>
          <p:cNvPr id="4" name="Text Placeholder 3">
            <a:extLst>
              <a:ext uri="{FF2B5EF4-FFF2-40B4-BE49-F238E27FC236}">
                <a16:creationId xmlns:a16="http://schemas.microsoft.com/office/drawing/2014/main" id="{22829D46-626F-468D-B516-08BA9ECE6CD2}"/>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888536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6D1B5-9C1E-48F8-B38B-53CE19E0A203}"/>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674129EE-EFA6-4E36-827F-009A763327CA}"/>
              </a:ext>
            </a:extLst>
          </p:cNvPr>
          <p:cNvGraphicFramePr>
            <a:graphicFrameLocks noGrp="1"/>
          </p:cNvGraphicFramePr>
          <p:nvPr>
            <p:ph type="tbl" sz="quarter" idx="13"/>
            <p:extLst>
              <p:ext uri="{D42A27DB-BD31-4B8C-83A1-F6EECF244321}">
                <p14:modId xmlns:p14="http://schemas.microsoft.com/office/powerpoint/2010/main" val="4131599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9830679"/>
                    </a:ext>
                  </a:extLst>
                </a:gridCol>
                <a:gridCol w="905256">
                  <a:extLst>
                    <a:ext uri="{9D8B030D-6E8A-4147-A177-3AD203B41FA5}">
                      <a16:colId xmlns:a16="http://schemas.microsoft.com/office/drawing/2014/main" val="3525597471"/>
                    </a:ext>
                  </a:extLst>
                </a:gridCol>
                <a:gridCol w="905256">
                  <a:extLst>
                    <a:ext uri="{9D8B030D-6E8A-4147-A177-3AD203B41FA5}">
                      <a16:colId xmlns:a16="http://schemas.microsoft.com/office/drawing/2014/main" val="200556171"/>
                    </a:ext>
                  </a:extLst>
                </a:gridCol>
                <a:gridCol w="905256">
                  <a:extLst>
                    <a:ext uri="{9D8B030D-6E8A-4147-A177-3AD203B41FA5}">
                      <a16:colId xmlns:a16="http://schemas.microsoft.com/office/drawing/2014/main" val="3680493873"/>
                    </a:ext>
                  </a:extLst>
                </a:gridCol>
                <a:gridCol w="905256">
                  <a:extLst>
                    <a:ext uri="{9D8B030D-6E8A-4147-A177-3AD203B41FA5}">
                      <a16:colId xmlns:a16="http://schemas.microsoft.com/office/drawing/2014/main" val="3977994326"/>
                    </a:ext>
                  </a:extLst>
                </a:gridCol>
                <a:gridCol w="905256">
                  <a:extLst>
                    <a:ext uri="{9D8B030D-6E8A-4147-A177-3AD203B41FA5}">
                      <a16:colId xmlns:a16="http://schemas.microsoft.com/office/drawing/2014/main" val="352179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189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- 2020-01-11 14:37:36</a:t>
                      </a:r>
                      <a:r>
                        <a:rPr kumimoji="0" lang="en-US" sz="1000" b="0" i="0" u="none" strike="noStrike" kern="1200" cap="none" spc="0" normalizeH="0" baseline="0" noProof="0">
                          <a:ln>
                            <a:noFill/>
                          </a:ln>
                          <a:solidFill>
                            <a:prstClr val="black"/>
                          </a:solidFill>
                          <a:effectLst/>
                          <a:uLnTx/>
                          <a:uFillTx/>
                          <a:latin typeface="+mn-lt"/>
                          <a:ea typeface="+mn-ea"/>
                          <a:cs typeface="+mn-cs"/>
                        </a:rPr>
                        <a:t>
 These cream cheese cookies are the most heavenly little bites of sweetness! They will add more flavour to your CNY festivities!
Cream Cheese Cookies
Ingredients:
113g SCS butter
113g SCS cream cheese
200g granulated white sugar
1 egg
1 tsp vanilla extract
1 tsp almond extract
½ tsp baking powder
201g cake flour
Instructions:
1. Line baking sheet with parchment paper. 2.Cream together butter and cream with electric mixer. 
3. Add sugar and beat for 1 minute. Add egg and beat to combine. Add extracts and beat until combined. 
4. Add in baking powder and cake flour (in three sections), mixing to combine. 
5. Once incorporated, refrigerate dough for at least an hour.
6. Preheat oven to 190°C. Dough is sticky so use flour on your hands to roll out 1-2 inch balls. You can use the bottom of a cup/glass dipped in flour to gently flatten the balls. Don't flatten too much or the cookies won't puff up. 
7. Bake for 9-11 minutes. 
Important: Pull them out when you see the underside edges turnin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4509195"/>
                  </a:ext>
                </a:extLst>
              </a:tr>
            </a:tbl>
          </a:graphicData>
        </a:graphic>
      </p:graphicFrame>
      <p:sp>
        <p:nvSpPr>
          <p:cNvPr id="4" name="Text Placeholder 3">
            <a:extLst>
              <a:ext uri="{FF2B5EF4-FFF2-40B4-BE49-F238E27FC236}">
                <a16:creationId xmlns:a16="http://schemas.microsoft.com/office/drawing/2014/main" id="{72CA1896-EB5B-4AEF-8139-6BC5ABFC8DD9}"/>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5002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4617-FB2B-49B0-B348-F1671BF7EB0E}"/>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62F93C7E-6D91-496A-97BF-A07E42648C1A}"/>
              </a:ext>
            </a:extLst>
          </p:cNvPr>
          <p:cNvGraphicFramePr>
            <a:graphicFrameLocks noGrp="1"/>
          </p:cNvGraphicFramePr>
          <p:nvPr>
            <p:ph type="tbl" sz="quarter" idx="13"/>
            <p:extLst>
              <p:ext uri="{D42A27DB-BD31-4B8C-83A1-F6EECF244321}">
                <p14:modId xmlns:p14="http://schemas.microsoft.com/office/powerpoint/2010/main" val="568623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2472883"/>
                    </a:ext>
                  </a:extLst>
                </a:gridCol>
                <a:gridCol w="905256">
                  <a:extLst>
                    <a:ext uri="{9D8B030D-6E8A-4147-A177-3AD203B41FA5}">
                      <a16:colId xmlns:a16="http://schemas.microsoft.com/office/drawing/2014/main" val="1587695097"/>
                    </a:ext>
                  </a:extLst>
                </a:gridCol>
                <a:gridCol w="905256">
                  <a:extLst>
                    <a:ext uri="{9D8B030D-6E8A-4147-A177-3AD203B41FA5}">
                      <a16:colId xmlns:a16="http://schemas.microsoft.com/office/drawing/2014/main" val="2597734457"/>
                    </a:ext>
                  </a:extLst>
                </a:gridCol>
                <a:gridCol w="905256">
                  <a:extLst>
                    <a:ext uri="{9D8B030D-6E8A-4147-A177-3AD203B41FA5}">
                      <a16:colId xmlns:a16="http://schemas.microsoft.com/office/drawing/2014/main" val="1026200331"/>
                    </a:ext>
                  </a:extLst>
                </a:gridCol>
                <a:gridCol w="905256">
                  <a:extLst>
                    <a:ext uri="{9D8B030D-6E8A-4147-A177-3AD203B41FA5}">
                      <a16:colId xmlns:a16="http://schemas.microsoft.com/office/drawing/2014/main" val="3930787074"/>
                    </a:ext>
                  </a:extLst>
                </a:gridCol>
                <a:gridCol w="905256">
                  <a:extLst>
                    <a:ext uri="{9D8B030D-6E8A-4147-A177-3AD203B41FA5}">
                      <a16:colId xmlns:a16="http://schemas.microsoft.com/office/drawing/2014/main" val="124167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882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- 2020-02-26 14:04:23</a:t>
                      </a:r>
                      <a:r>
                        <a:rPr kumimoji="0" lang="en-US" sz="1000" b="0" i="0" u="none" strike="noStrike" kern="1200" cap="none" spc="0" normalizeH="0" baseline="0" noProof="0">
                          <a:ln>
                            <a:noFill/>
                          </a:ln>
                          <a:solidFill>
                            <a:prstClr val="black"/>
                          </a:solidFill>
                          <a:effectLst/>
                          <a:uLnTx/>
                          <a:uFillTx/>
                          <a:latin typeface="+mn-lt"/>
                          <a:ea typeface="+mn-ea"/>
                          <a:cs typeface="+mn-cs"/>
                        </a:rPr>
                        <a:t>
 These muffins are an unbelievably delicious treat. You will absolutely not regret making these. 
Cream Cheese Swirl Brownie Cups
Ingredients:
Cream Cheese Swirl:
227g SCS cream cheese
30g powdered sugar
1 egg (room temperature)
1 tsp vanilla extract
Brownie ingredients:
113g SCS unsalted butter
113g coarsely chopped dark chocolate
120g packed brown sugar
2 large eggs room temp
½ tsp vanilla extract
60g all purpose flour
¼ tsp salt
Instructions:
1. Preheat oven to 161°C. Line a muffin tray with 12 liners.
2. In a medium bowl, using an electric hand mixer, beat the cream cheese and powdered sugar until smooth. Add the egg and vanilla and beat until JUST smooth. Don’t over mix.
3. In a medium pot, on low heat, melt the butter and chocolate until smooth. Remove pot from burner and whisk the eggs, one at a time, until just mixed in. Next add the brown sugar and vanilla and whisk in. Lastly whisk in the flour and salt, a little at a time, until JUST incorporated. Do not overmix.
4. Reser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7038108"/>
                  </a:ext>
                </a:extLst>
              </a:tr>
            </a:tbl>
          </a:graphicData>
        </a:graphic>
      </p:graphicFrame>
      <p:sp>
        <p:nvSpPr>
          <p:cNvPr id="4" name="Text Placeholder 3">
            <a:extLst>
              <a:ext uri="{FF2B5EF4-FFF2-40B4-BE49-F238E27FC236}">
                <a16:creationId xmlns:a16="http://schemas.microsoft.com/office/drawing/2014/main" id="{4746CD4E-7BA0-41AD-A972-1D0B7FFCB4DB}"/>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348041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12D6D-E764-44F8-A77A-2E1442A9FA67}"/>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C03A697F-F794-4C72-B798-51AEFBFB35D6}"/>
              </a:ext>
            </a:extLst>
          </p:cNvPr>
          <p:cNvGraphicFramePr>
            <a:graphicFrameLocks noGrp="1"/>
          </p:cNvGraphicFramePr>
          <p:nvPr>
            <p:ph type="tbl" sz="quarter" idx="13"/>
            <p:extLst>
              <p:ext uri="{D42A27DB-BD31-4B8C-83A1-F6EECF244321}">
                <p14:modId xmlns:p14="http://schemas.microsoft.com/office/powerpoint/2010/main" val="180500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3089494"/>
                    </a:ext>
                  </a:extLst>
                </a:gridCol>
                <a:gridCol w="905256">
                  <a:extLst>
                    <a:ext uri="{9D8B030D-6E8A-4147-A177-3AD203B41FA5}">
                      <a16:colId xmlns:a16="http://schemas.microsoft.com/office/drawing/2014/main" val="64080843"/>
                    </a:ext>
                  </a:extLst>
                </a:gridCol>
                <a:gridCol w="905256">
                  <a:extLst>
                    <a:ext uri="{9D8B030D-6E8A-4147-A177-3AD203B41FA5}">
                      <a16:colId xmlns:a16="http://schemas.microsoft.com/office/drawing/2014/main" val="3147546297"/>
                    </a:ext>
                  </a:extLst>
                </a:gridCol>
                <a:gridCol w="905256">
                  <a:extLst>
                    <a:ext uri="{9D8B030D-6E8A-4147-A177-3AD203B41FA5}">
                      <a16:colId xmlns:a16="http://schemas.microsoft.com/office/drawing/2014/main" val="707124939"/>
                    </a:ext>
                  </a:extLst>
                </a:gridCol>
                <a:gridCol w="905256">
                  <a:extLst>
                    <a:ext uri="{9D8B030D-6E8A-4147-A177-3AD203B41FA5}">
                      <a16:colId xmlns:a16="http://schemas.microsoft.com/office/drawing/2014/main" val="491891866"/>
                    </a:ext>
                  </a:extLst>
                </a:gridCol>
                <a:gridCol w="905256">
                  <a:extLst>
                    <a:ext uri="{9D8B030D-6E8A-4147-A177-3AD203B41FA5}">
                      <a16:colId xmlns:a16="http://schemas.microsoft.com/office/drawing/2014/main" val="2970602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572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- 2020-01-03 12:15:05</a:t>
                      </a:r>
                      <a:r>
                        <a:rPr kumimoji="0" lang="en-US" sz="1000" b="0" i="0" u="none" strike="noStrike" kern="1200" cap="none" spc="0" normalizeH="0" baseline="0" noProof="0">
                          <a:ln>
                            <a:noFill/>
                          </a:ln>
                          <a:solidFill>
                            <a:prstClr val="black"/>
                          </a:solidFill>
                          <a:effectLst/>
                          <a:uLnTx/>
                          <a:uFillTx/>
                          <a:latin typeface="+mn-lt"/>
                          <a:ea typeface="+mn-ea"/>
                          <a:cs typeface="+mn-cs"/>
                        </a:rPr>
                        <a:t>
 CNY is incomplete without pineapple cookies. Bake these delicious golden pineapple balls and delight your loved ones.
Golden Pineapple Balls
Ingredients:
230g SCS salted butter (thawed for 15 mins before beating)
35g castor sugar
1 tsp icing sugar
2 egg yolks
1 tsp Vanilla
340g flour
25g full cream milk
500g pineapple filling (pineapple jam)
1 beaten egg for egg wash (remove 1 tbsp of white &amp; add 2 drops of oil)
Instructions:
1. Preheat oven at 170-180°C. Line the baking tray.
2. Beat butter, sugar, icing sugar and vanilla for 2 to 3 mins.
3. Add in egg yolks and mix until well combined.
4. Add in sifted flour and milk powder by using a spatula. (do not overmix).
5. Divide the pineapple filling into 6g balls.
6. Split the dough into 8g balls and add the filling.
7. Brush with egg wash and bake on the lined tray at 170-180°C for 20 mins.
Source: https://wensdelight.blogspot.com/2011/01/golden-pineapple-balls.html?m=1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5482139"/>
                  </a:ext>
                </a:extLst>
              </a:tr>
            </a:tbl>
          </a:graphicData>
        </a:graphic>
      </p:graphicFrame>
      <p:sp>
        <p:nvSpPr>
          <p:cNvPr id="4" name="Text Placeholder 3">
            <a:extLst>
              <a:ext uri="{FF2B5EF4-FFF2-40B4-BE49-F238E27FC236}">
                <a16:creationId xmlns:a16="http://schemas.microsoft.com/office/drawing/2014/main" id="{DB733B8E-89E1-46DD-B219-15CCFE5B043E}"/>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092344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AE99-23E5-4F56-BA2E-CDC9A39368D2}"/>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2E3D7200-7DC6-470B-A2D6-C166E962D6B6}"/>
              </a:ext>
            </a:extLst>
          </p:cNvPr>
          <p:cNvGraphicFramePr>
            <a:graphicFrameLocks noGrp="1"/>
          </p:cNvGraphicFramePr>
          <p:nvPr>
            <p:ph type="tbl" sz="quarter" idx="13"/>
            <p:extLst>
              <p:ext uri="{D42A27DB-BD31-4B8C-83A1-F6EECF244321}">
                <p14:modId xmlns:p14="http://schemas.microsoft.com/office/powerpoint/2010/main" val="224220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4975191"/>
                    </a:ext>
                  </a:extLst>
                </a:gridCol>
                <a:gridCol w="905256">
                  <a:extLst>
                    <a:ext uri="{9D8B030D-6E8A-4147-A177-3AD203B41FA5}">
                      <a16:colId xmlns:a16="http://schemas.microsoft.com/office/drawing/2014/main" val="4259806622"/>
                    </a:ext>
                  </a:extLst>
                </a:gridCol>
                <a:gridCol w="905256">
                  <a:extLst>
                    <a:ext uri="{9D8B030D-6E8A-4147-A177-3AD203B41FA5}">
                      <a16:colId xmlns:a16="http://schemas.microsoft.com/office/drawing/2014/main" val="933618341"/>
                    </a:ext>
                  </a:extLst>
                </a:gridCol>
                <a:gridCol w="905256">
                  <a:extLst>
                    <a:ext uri="{9D8B030D-6E8A-4147-A177-3AD203B41FA5}">
                      <a16:colId xmlns:a16="http://schemas.microsoft.com/office/drawing/2014/main" val="3908659362"/>
                    </a:ext>
                  </a:extLst>
                </a:gridCol>
                <a:gridCol w="905256">
                  <a:extLst>
                    <a:ext uri="{9D8B030D-6E8A-4147-A177-3AD203B41FA5}">
                      <a16:colId xmlns:a16="http://schemas.microsoft.com/office/drawing/2014/main" val="1581651538"/>
                    </a:ext>
                  </a:extLst>
                </a:gridCol>
                <a:gridCol w="905256">
                  <a:extLst>
                    <a:ext uri="{9D8B030D-6E8A-4147-A177-3AD203B41FA5}">
                      <a16:colId xmlns:a16="http://schemas.microsoft.com/office/drawing/2014/main" val="264260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28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- 2020-02-06 01:05:56</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are one of the simplest cookies to make and will definitely become a hit at your next tea party!
Chocolate Butter Cookies
Ingredients:
227g SCS unsalted butter softened
150g granulated sugar 
1 large egg yolk
2 teaspoons vanilla extract
1/4 teaspoon salt
265g + 2 tablespoons all-purpose flour
For Chocolate:
170g dark chocolate chips 
1/2 teaspoon vegetable shortening 
Sprinkles (optional)
Instructions:
1. Preheat oven to 190°C.
2. In a large bowl (or, preferably, in the bowl of a stand mixer), combine butter and sugar and beat together with an electric mixer until creamy and very well-combined.
3. Add egg yolk, vanilla extract, and salt and beat well. Pause to scrape the sides and bottom of the bowl to ensure that all ingredients are well incorporated.
4. With mixer on low speed, gradually add flour until the flour is completely combined. Again you should pause to scrape the sides and bottom of the bowl.
5. Fit a large piping bag with a piping tip and portion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9463583"/>
                  </a:ext>
                </a:extLst>
              </a:tr>
            </a:tbl>
          </a:graphicData>
        </a:graphic>
      </p:graphicFrame>
      <p:sp>
        <p:nvSpPr>
          <p:cNvPr id="4" name="Text Placeholder 3">
            <a:extLst>
              <a:ext uri="{FF2B5EF4-FFF2-40B4-BE49-F238E27FC236}">
                <a16:creationId xmlns:a16="http://schemas.microsoft.com/office/drawing/2014/main" id="{7B290A7F-A3CE-4E58-BCED-C8F0F5C3712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440352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775FB-1ADC-4631-800F-91AB7A8E7E3F}"/>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0AC8E5D4-8F07-428A-9002-C4F89085390A}"/>
              </a:ext>
            </a:extLst>
          </p:cNvPr>
          <p:cNvGraphicFramePr>
            <a:graphicFrameLocks noGrp="1"/>
          </p:cNvGraphicFramePr>
          <p:nvPr>
            <p:ph type="tbl" sz="quarter" idx="13"/>
            <p:extLst>
              <p:ext uri="{D42A27DB-BD31-4B8C-83A1-F6EECF244321}">
                <p14:modId xmlns:p14="http://schemas.microsoft.com/office/powerpoint/2010/main" val="283267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7866780"/>
                    </a:ext>
                  </a:extLst>
                </a:gridCol>
                <a:gridCol w="905256">
                  <a:extLst>
                    <a:ext uri="{9D8B030D-6E8A-4147-A177-3AD203B41FA5}">
                      <a16:colId xmlns:a16="http://schemas.microsoft.com/office/drawing/2014/main" val="3897655250"/>
                    </a:ext>
                  </a:extLst>
                </a:gridCol>
                <a:gridCol w="905256">
                  <a:extLst>
                    <a:ext uri="{9D8B030D-6E8A-4147-A177-3AD203B41FA5}">
                      <a16:colId xmlns:a16="http://schemas.microsoft.com/office/drawing/2014/main" val="3489776427"/>
                    </a:ext>
                  </a:extLst>
                </a:gridCol>
                <a:gridCol w="905256">
                  <a:extLst>
                    <a:ext uri="{9D8B030D-6E8A-4147-A177-3AD203B41FA5}">
                      <a16:colId xmlns:a16="http://schemas.microsoft.com/office/drawing/2014/main" val="4269204235"/>
                    </a:ext>
                  </a:extLst>
                </a:gridCol>
                <a:gridCol w="905256">
                  <a:extLst>
                    <a:ext uri="{9D8B030D-6E8A-4147-A177-3AD203B41FA5}">
                      <a16:colId xmlns:a16="http://schemas.microsoft.com/office/drawing/2014/main" val="3196737745"/>
                    </a:ext>
                  </a:extLst>
                </a:gridCol>
                <a:gridCol w="905256">
                  <a:extLst>
                    <a:ext uri="{9D8B030D-6E8A-4147-A177-3AD203B41FA5}">
                      <a16:colId xmlns:a16="http://schemas.microsoft.com/office/drawing/2014/main" val="2920975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462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- 2020-01-19 13:11:45</a:t>
                      </a:r>
                      <a:r>
                        <a:rPr kumimoji="0" lang="en-US" sz="1000" b="0" i="0" u="none" strike="noStrike" kern="1200" cap="none" spc="0" normalizeH="0" baseline="0" noProof="0">
                          <a:ln>
                            <a:noFill/>
                          </a:ln>
                          <a:solidFill>
                            <a:prstClr val="black"/>
                          </a:solidFill>
                          <a:effectLst/>
                          <a:uLnTx/>
                          <a:uFillTx/>
                          <a:latin typeface="+mn-lt"/>
                          <a:ea typeface="+mn-ea"/>
                          <a:cs typeface="+mn-cs"/>
                        </a:rPr>
                        <a:t>
 Melt-in-your-mouth classic jam thumbprint cookies, filled with both raspberry and strawberry jam, and perfect in every way for CNY!
Perfect Jam Thumbprint Cookies
Ingredients:
For the cookies:
227g SCS unsalted butter, softened
80g confectioners’ sugar, sifted
2 egg yolks from large eggs
2 teaspoons pure vanilla extract
¼ teaspoon pure almond extract, optional
¼ teaspoon fine-grain sea salt
300g all-purpose flour
For the sugar coating:
133g granulated cane sugar or regular granulated sugar
For the jam filling:
Homemade or fine-quality strawberry jam and/or seedless red raspberry jam
1. Arrange oven rack in lower third of oven and preheat oven to 165°C. Line two baking sheets with parchment paper; set aside. Place granulated sugar for sugar coating in a small bowl and combine strawberry and raspberry jams (about 158 ml) for jam filling in another small bowl; set aside. If desired, keep jams separate to fill the cookies.
2. Using an electric stand mixer fitted with paddle attachment,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316843"/>
                  </a:ext>
                </a:extLst>
              </a:tr>
            </a:tbl>
          </a:graphicData>
        </a:graphic>
      </p:graphicFrame>
      <p:sp>
        <p:nvSpPr>
          <p:cNvPr id="4" name="Text Placeholder 3">
            <a:extLst>
              <a:ext uri="{FF2B5EF4-FFF2-40B4-BE49-F238E27FC236}">
                <a16:creationId xmlns:a16="http://schemas.microsoft.com/office/drawing/2014/main" id="{E48B588B-6CF1-4DE8-88D2-5801A541430E}"/>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303751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4452-59C0-473B-B5D1-9C6F098460BB}"/>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711BE18E-E335-44F6-9248-CC9A3D77D7CF}"/>
              </a:ext>
            </a:extLst>
          </p:cNvPr>
          <p:cNvGraphicFramePr>
            <a:graphicFrameLocks noGrp="1"/>
          </p:cNvGraphicFramePr>
          <p:nvPr>
            <p:ph type="chart" sz="quarter" idx="13"/>
            <p:extLst>
              <p:ext uri="{D42A27DB-BD31-4B8C-83A1-F6EECF244321}">
                <p14:modId xmlns:p14="http://schemas.microsoft.com/office/powerpoint/2010/main" val="3927921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0EFB9-AECE-4695-85D2-599CB75062AE}"/>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B66F3FBD-5B55-44DD-BF8B-0384F21D5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762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817B8-7D2D-47ED-99AD-12C4AF689412}"/>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EABE1025-D48C-4279-B2B9-EA89309737CA}"/>
              </a:ext>
            </a:extLst>
          </p:cNvPr>
          <p:cNvGraphicFramePr>
            <a:graphicFrameLocks noGrp="1"/>
          </p:cNvGraphicFramePr>
          <p:nvPr>
            <p:ph type="chart" sz="quarter" idx="13"/>
            <p:extLst>
              <p:ext uri="{D42A27DB-BD31-4B8C-83A1-F6EECF244321}">
                <p14:modId xmlns:p14="http://schemas.microsoft.com/office/powerpoint/2010/main" val="3857048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BD731-E1FC-4222-85BA-72ADD5B92BD4}"/>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D36DE6B1-48D4-4284-839A-BD56C03500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21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484F-B5FC-4C69-8830-D057F7AF47E1}"/>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12498DC3-C017-452B-B921-414AE6F2B6A7}"/>
              </a:ext>
            </a:extLst>
          </p:cNvPr>
          <p:cNvGraphicFramePr>
            <a:graphicFrameLocks noGrp="1"/>
          </p:cNvGraphicFramePr>
          <p:nvPr>
            <p:ph type="chart" sz="quarter" idx="13"/>
            <p:extLst>
              <p:ext uri="{D42A27DB-BD31-4B8C-83A1-F6EECF244321}">
                <p14:modId xmlns:p14="http://schemas.microsoft.com/office/powerpoint/2010/main" val="476031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D310B8-73EC-46A9-AB5F-D5B35745F17A}"/>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79B5FEE5-F47D-4A1E-A62B-3A655FFBA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27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F5DC3-9DEB-4944-9860-273C4FA52EF3}"/>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19C1A6E3-C45B-45E4-A47E-74B4F83C33D8}"/>
              </a:ext>
            </a:extLst>
          </p:cNvPr>
          <p:cNvGraphicFramePr>
            <a:graphicFrameLocks noGrp="1"/>
          </p:cNvGraphicFramePr>
          <p:nvPr>
            <p:ph type="chart" sz="quarter" idx="13"/>
            <p:extLst>
              <p:ext uri="{D42A27DB-BD31-4B8C-83A1-F6EECF244321}">
                <p14:modId xmlns:p14="http://schemas.microsoft.com/office/powerpoint/2010/main" val="1917027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E0D00D-8631-47BD-B576-62500AF35298}"/>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9101FF70-ABEC-4DB8-B5E1-653682234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0183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C23F-F797-41CA-BB36-69F3D6C9BB96}"/>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A64C9096-82FE-418E-AAC1-0138B3D81F02}"/>
              </a:ext>
            </a:extLst>
          </p:cNvPr>
          <p:cNvGraphicFramePr>
            <a:graphicFrameLocks noGrp="1"/>
          </p:cNvGraphicFramePr>
          <p:nvPr>
            <p:ph type="tbl" sz="quarter" idx="13"/>
            <p:extLst>
              <p:ext uri="{D42A27DB-BD31-4B8C-83A1-F6EECF244321}">
                <p14:modId xmlns:p14="http://schemas.microsoft.com/office/powerpoint/2010/main" val="324370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91302502"/>
                    </a:ext>
                  </a:extLst>
                </a:gridCol>
                <a:gridCol w="1645920">
                  <a:extLst>
                    <a:ext uri="{9D8B030D-6E8A-4147-A177-3AD203B41FA5}">
                      <a16:colId xmlns:a16="http://schemas.microsoft.com/office/drawing/2014/main" val="1539562040"/>
                    </a:ext>
                  </a:extLst>
                </a:gridCol>
                <a:gridCol w="1645920">
                  <a:extLst>
                    <a:ext uri="{9D8B030D-6E8A-4147-A177-3AD203B41FA5}">
                      <a16:colId xmlns:a16="http://schemas.microsoft.com/office/drawing/2014/main" val="67665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5898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17.5 %</a:t>
                      </a:r>
                    </a:p>
                  </a:txBody>
                  <a:tcPr/>
                </a:tc>
                <a:extLst>
                  <a:ext uri="{0D108BD9-81ED-4DB2-BD59-A6C34878D82A}">
                    <a16:rowId xmlns:a16="http://schemas.microsoft.com/office/drawing/2014/main" val="130395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extLst>
                  <a:ext uri="{0D108BD9-81ED-4DB2-BD59-A6C34878D82A}">
                    <a16:rowId xmlns:a16="http://schemas.microsoft.com/office/drawing/2014/main" val="319070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140198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39868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37289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99915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08493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60797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51382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564411132"/>
                  </a:ext>
                </a:extLst>
              </a:tr>
            </a:tbl>
          </a:graphicData>
        </a:graphic>
      </p:graphicFrame>
      <p:sp>
        <p:nvSpPr>
          <p:cNvPr id="4" name="Text Placeholder 3">
            <a:extLst>
              <a:ext uri="{FF2B5EF4-FFF2-40B4-BE49-F238E27FC236}">
                <a16:creationId xmlns:a16="http://schemas.microsoft.com/office/drawing/2014/main" id="{F543D917-DD6D-49F5-AF80-D207840346EB}"/>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270014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694C-0948-418E-BE28-CD3C5C45970E}"/>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1BCD74EC-DA15-4CAF-BFA6-8BE86B760A07}"/>
              </a:ext>
            </a:extLst>
          </p:cNvPr>
          <p:cNvGraphicFramePr>
            <a:graphicFrameLocks noGrp="1"/>
          </p:cNvGraphicFramePr>
          <p:nvPr>
            <p:ph type="tbl" sz="quarter" idx="13"/>
            <p:extLst>
              <p:ext uri="{D42A27DB-BD31-4B8C-83A1-F6EECF244321}">
                <p14:modId xmlns:p14="http://schemas.microsoft.com/office/powerpoint/2010/main" val="674348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73329258"/>
                    </a:ext>
                  </a:extLst>
                </a:gridCol>
                <a:gridCol w="1645920">
                  <a:extLst>
                    <a:ext uri="{9D8B030D-6E8A-4147-A177-3AD203B41FA5}">
                      <a16:colId xmlns:a16="http://schemas.microsoft.com/office/drawing/2014/main" val="3803350346"/>
                    </a:ext>
                  </a:extLst>
                </a:gridCol>
                <a:gridCol w="1645920">
                  <a:extLst>
                    <a:ext uri="{9D8B030D-6E8A-4147-A177-3AD203B41FA5}">
                      <a16:colId xmlns:a16="http://schemas.microsoft.com/office/drawing/2014/main" val="3744102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1648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49680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21450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81987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66948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8140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72013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7528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3208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6361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82529686"/>
                  </a:ext>
                </a:extLst>
              </a:tr>
            </a:tbl>
          </a:graphicData>
        </a:graphic>
      </p:graphicFrame>
      <p:sp>
        <p:nvSpPr>
          <p:cNvPr id="4" name="Text Placeholder 3">
            <a:extLst>
              <a:ext uri="{FF2B5EF4-FFF2-40B4-BE49-F238E27FC236}">
                <a16:creationId xmlns:a16="http://schemas.microsoft.com/office/drawing/2014/main" id="{29250B23-6FB5-49E0-841B-1E71B49F55D5}"/>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262408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ADCB0-DFBD-4E95-9C09-08C8E312B2A7}"/>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6541FC14-3FAF-4743-928D-30914FA46CDB}"/>
              </a:ext>
            </a:extLst>
          </p:cNvPr>
          <p:cNvGraphicFramePr>
            <a:graphicFrameLocks noGrp="1"/>
          </p:cNvGraphicFramePr>
          <p:nvPr>
            <p:ph type="tbl" sz="quarter" idx="13"/>
            <p:extLst>
              <p:ext uri="{D42A27DB-BD31-4B8C-83A1-F6EECF244321}">
                <p14:modId xmlns:p14="http://schemas.microsoft.com/office/powerpoint/2010/main" val="348541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60006511"/>
                    </a:ext>
                  </a:extLst>
                </a:gridCol>
                <a:gridCol w="1645920">
                  <a:extLst>
                    <a:ext uri="{9D8B030D-6E8A-4147-A177-3AD203B41FA5}">
                      <a16:colId xmlns:a16="http://schemas.microsoft.com/office/drawing/2014/main" val="1067002255"/>
                    </a:ext>
                  </a:extLst>
                </a:gridCol>
                <a:gridCol w="1645920">
                  <a:extLst>
                    <a:ext uri="{9D8B030D-6E8A-4147-A177-3AD203B41FA5}">
                      <a16:colId xmlns:a16="http://schemas.microsoft.com/office/drawing/2014/main" val="35617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9238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85729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134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3544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5849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7049352"/>
                  </a:ext>
                </a:extLst>
              </a:tr>
            </a:tbl>
          </a:graphicData>
        </a:graphic>
      </p:graphicFrame>
      <p:sp>
        <p:nvSpPr>
          <p:cNvPr id="4" name="Text Placeholder 3">
            <a:extLst>
              <a:ext uri="{FF2B5EF4-FFF2-40B4-BE49-F238E27FC236}">
                <a16:creationId xmlns:a16="http://schemas.microsoft.com/office/drawing/2014/main" id="{22443F31-3A7B-49CA-8BAC-D0ACF82BEE0B}"/>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686512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5800A-8100-48A8-9107-93A2839E10A4}"/>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BC6516F2-ACC4-4792-8488-D3205357F9CC}"/>
              </a:ext>
            </a:extLst>
          </p:cNvPr>
          <p:cNvGraphicFramePr>
            <a:graphicFrameLocks noGrp="1"/>
          </p:cNvGraphicFramePr>
          <p:nvPr>
            <p:ph type="chart" sz="quarter" idx="13"/>
            <p:extLst>
              <p:ext uri="{D42A27DB-BD31-4B8C-83A1-F6EECF244321}">
                <p14:modId xmlns:p14="http://schemas.microsoft.com/office/powerpoint/2010/main" val="1970416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97B5E9-9C7E-46FA-BEE4-0BFD453664A4}"/>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4D35DAFA-9CDB-4C18-A19B-6B8764D819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344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FA9F6-BD35-47D0-9180-B0F646A007AD}"/>
              </a:ext>
            </a:extLst>
          </p:cNvPr>
          <p:cNvSpPr>
            <a:spLocks noGrp="1"/>
          </p:cNvSpPr>
          <p:nvPr>
            <p:ph type="title"/>
          </p:nvPr>
        </p:nvSpPr>
        <p:spPr/>
        <p:txBody>
          <a:bodyPr/>
          <a:lstStyle/>
          <a:p>
            <a:r>
              <a:rPr lang="en-US"/>
              <a:t>Facebook Own Posts Table | SCS Dairy MY - 1 of 16</a:t>
            </a:r>
          </a:p>
        </p:txBody>
      </p:sp>
      <p:graphicFrame>
        <p:nvGraphicFramePr>
          <p:cNvPr id="5" name="Table Placeholder 4">
            <a:extLst>
              <a:ext uri="{FF2B5EF4-FFF2-40B4-BE49-F238E27FC236}">
                <a16:creationId xmlns:a16="http://schemas.microsoft.com/office/drawing/2014/main" id="{95CF779C-A7DB-40F3-ACEC-17205CDE7AC9}"/>
              </a:ext>
            </a:extLst>
          </p:cNvPr>
          <p:cNvGraphicFramePr>
            <a:graphicFrameLocks noGrp="1"/>
          </p:cNvGraphicFramePr>
          <p:nvPr>
            <p:ph type="tbl" sz="quarter" idx="13"/>
            <p:extLst>
              <p:ext uri="{D42A27DB-BD31-4B8C-83A1-F6EECF244321}">
                <p14:modId xmlns:p14="http://schemas.microsoft.com/office/powerpoint/2010/main" val="50558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79688528"/>
                    </a:ext>
                  </a:extLst>
                </a:gridCol>
                <a:gridCol w="740664">
                  <a:extLst>
                    <a:ext uri="{9D8B030D-6E8A-4147-A177-3AD203B41FA5}">
                      <a16:colId xmlns:a16="http://schemas.microsoft.com/office/drawing/2014/main" val="599930853"/>
                    </a:ext>
                  </a:extLst>
                </a:gridCol>
                <a:gridCol w="740664">
                  <a:extLst>
                    <a:ext uri="{9D8B030D-6E8A-4147-A177-3AD203B41FA5}">
                      <a16:colId xmlns:a16="http://schemas.microsoft.com/office/drawing/2014/main" val="2353657257"/>
                    </a:ext>
                  </a:extLst>
                </a:gridCol>
                <a:gridCol w="740664">
                  <a:extLst>
                    <a:ext uri="{9D8B030D-6E8A-4147-A177-3AD203B41FA5}">
                      <a16:colId xmlns:a16="http://schemas.microsoft.com/office/drawing/2014/main" val="4245618100"/>
                    </a:ext>
                  </a:extLst>
                </a:gridCol>
                <a:gridCol w="740664">
                  <a:extLst>
                    <a:ext uri="{9D8B030D-6E8A-4147-A177-3AD203B41FA5}">
                      <a16:colId xmlns:a16="http://schemas.microsoft.com/office/drawing/2014/main" val="2744854996"/>
                    </a:ext>
                  </a:extLst>
                </a:gridCol>
                <a:gridCol w="740664">
                  <a:extLst>
                    <a:ext uri="{9D8B030D-6E8A-4147-A177-3AD203B41FA5}">
                      <a16:colId xmlns:a16="http://schemas.microsoft.com/office/drawing/2014/main" val="2540984743"/>
                    </a:ext>
                  </a:extLst>
                </a:gridCol>
                <a:gridCol w="740664">
                  <a:extLst>
                    <a:ext uri="{9D8B030D-6E8A-4147-A177-3AD203B41FA5}">
                      <a16:colId xmlns:a16="http://schemas.microsoft.com/office/drawing/2014/main" val="2974564462"/>
                    </a:ext>
                  </a:extLst>
                </a:gridCol>
                <a:gridCol w="740664">
                  <a:extLst>
                    <a:ext uri="{9D8B030D-6E8A-4147-A177-3AD203B41FA5}">
                      <a16:colId xmlns:a16="http://schemas.microsoft.com/office/drawing/2014/main" val="294160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012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- 2020-05-31 18:02:15</a:t>
                      </a:r>
                      <a:r>
                        <a:rPr kumimoji="0" lang="en-US" sz="1000" b="0" i="0" u="none" strike="noStrike" kern="1200" cap="none" spc="0" normalizeH="0" baseline="0" noProof="0">
                          <a:ln>
                            <a:noFill/>
                          </a:ln>
                          <a:solidFill>
                            <a:prstClr val="black"/>
                          </a:solidFill>
                          <a:effectLst/>
                          <a:uLnTx/>
                          <a:uFillTx/>
                          <a:latin typeface="+mn-lt"/>
                          <a:ea typeface="+mn-ea"/>
                          <a:cs typeface="+mn-cs"/>
                        </a:rPr>
                        <a:t>
 Life is good with some extra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5737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- 2020-05-29 12:13:04</a:t>
                      </a:r>
                      <a:r>
                        <a:rPr kumimoji="0" lang="en-US" sz="1000" b="0" i="0" u="none" strike="noStrike" kern="1200" cap="none" spc="0" normalizeH="0" baseline="0" noProof="0">
                          <a:ln>
                            <a:noFill/>
                          </a:ln>
                          <a:solidFill>
                            <a:prstClr val="black"/>
                          </a:solidFill>
                          <a:effectLst/>
                          <a:uLnTx/>
                          <a:uFillTx/>
                          <a:latin typeface="+mn-lt"/>
                          <a:ea typeface="+mn-ea"/>
                          <a:cs typeface="+mn-cs"/>
                        </a:rPr>
                        <a:t>
 If you've ever tried grabbing a cookie off the baking sheet straight out of the oven, you know that it falls apart immediately. Let the cookies rest on the baking sheets for 2 to 3 minutes. This lets them cool just enough so that they won't break when you slide them onto a spatula to move to a rack.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8182161"/>
                  </a:ext>
                </a:extLst>
              </a:tr>
            </a:tbl>
          </a:graphicData>
        </a:graphic>
      </p:graphicFrame>
      <p:sp>
        <p:nvSpPr>
          <p:cNvPr id="4" name="Text Placeholder 3">
            <a:extLst>
              <a:ext uri="{FF2B5EF4-FFF2-40B4-BE49-F238E27FC236}">
                <a16:creationId xmlns:a16="http://schemas.microsoft.com/office/drawing/2014/main" id="{D9ACAEC7-B196-4C3B-A4A8-F9C657DC1C59}"/>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958792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1BE0B-6187-4B50-B53D-D3D171357163}"/>
              </a:ext>
            </a:extLst>
          </p:cNvPr>
          <p:cNvSpPr>
            <a:spLocks noGrp="1"/>
          </p:cNvSpPr>
          <p:nvPr>
            <p:ph type="title"/>
          </p:nvPr>
        </p:nvSpPr>
        <p:spPr/>
        <p:txBody>
          <a:bodyPr/>
          <a:lstStyle/>
          <a:p>
            <a:r>
              <a:rPr lang="en-US"/>
              <a:t>Facebook Own Posts Table | SCS Dairy MY - 2 of 16</a:t>
            </a:r>
          </a:p>
        </p:txBody>
      </p:sp>
      <p:graphicFrame>
        <p:nvGraphicFramePr>
          <p:cNvPr id="5" name="Table Placeholder 4">
            <a:extLst>
              <a:ext uri="{FF2B5EF4-FFF2-40B4-BE49-F238E27FC236}">
                <a16:creationId xmlns:a16="http://schemas.microsoft.com/office/drawing/2014/main" id="{91D933EB-A45A-4800-812F-92BF531E484D}"/>
              </a:ext>
            </a:extLst>
          </p:cNvPr>
          <p:cNvGraphicFramePr>
            <a:graphicFrameLocks noGrp="1"/>
          </p:cNvGraphicFramePr>
          <p:nvPr>
            <p:ph type="tbl" sz="quarter" idx="13"/>
            <p:extLst>
              <p:ext uri="{D42A27DB-BD31-4B8C-83A1-F6EECF244321}">
                <p14:modId xmlns:p14="http://schemas.microsoft.com/office/powerpoint/2010/main" val="387405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58299079"/>
                    </a:ext>
                  </a:extLst>
                </a:gridCol>
                <a:gridCol w="740664">
                  <a:extLst>
                    <a:ext uri="{9D8B030D-6E8A-4147-A177-3AD203B41FA5}">
                      <a16:colId xmlns:a16="http://schemas.microsoft.com/office/drawing/2014/main" val="2093505017"/>
                    </a:ext>
                  </a:extLst>
                </a:gridCol>
                <a:gridCol w="740664">
                  <a:extLst>
                    <a:ext uri="{9D8B030D-6E8A-4147-A177-3AD203B41FA5}">
                      <a16:colId xmlns:a16="http://schemas.microsoft.com/office/drawing/2014/main" val="1749829428"/>
                    </a:ext>
                  </a:extLst>
                </a:gridCol>
                <a:gridCol w="740664">
                  <a:extLst>
                    <a:ext uri="{9D8B030D-6E8A-4147-A177-3AD203B41FA5}">
                      <a16:colId xmlns:a16="http://schemas.microsoft.com/office/drawing/2014/main" val="327087836"/>
                    </a:ext>
                  </a:extLst>
                </a:gridCol>
                <a:gridCol w="740664">
                  <a:extLst>
                    <a:ext uri="{9D8B030D-6E8A-4147-A177-3AD203B41FA5}">
                      <a16:colId xmlns:a16="http://schemas.microsoft.com/office/drawing/2014/main" val="736334826"/>
                    </a:ext>
                  </a:extLst>
                </a:gridCol>
                <a:gridCol w="740664">
                  <a:extLst>
                    <a:ext uri="{9D8B030D-6E8A-4147-A177-3AD203B41FA5}">
                      <a16:colId xmlns:a16="http://schemas.microsoft.com/office/drawing/2014/main" val="238815261"/>
                    </a:ext>
                  </a:extLst>
                </a:gridCol>
                <a:gridCol w="740664">
                  <a:extLst>
                    <a:ext uri="{9D8B030D-6E8A-4147-A177-3AD203B41FA5}">
                      <a16:colId xmlns:a16="http://schemas.microsoft.com/office/drawing/2014/main" val="3791682132"/>
                    </a:ext>
                  </a:extLst>
                </a:gridCol>
                <a:gridCol w="740664">
                  <a:extLst>
                    <a:ext uri="{9D8B030D-6E8A-4147-A177-3AD203B41FA5}">
                      <a16:colId xmlns:a16="http://schemas.microsoft.com/office/drawing/2014/main" val="3038328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364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- 2020-05-27 14:24:19</a:t>
                      </a:r>
                      <a:r>
                        <a:rPr kumimoji="0" lang="en-US" sz="1000" b="0" i="0" u="none" strike="noStrike" kern="1200" cap="none" spc="0" normalizeH="0" baseline="0" noProof="0">
                          <a:ln>
                            <a:noFill/>
                          </a:ln>
                          <a:solidFill>
                            <a:prstClr val="black"/>
                          </a:solidFill>
                          <a:effectLst/>
                          <a:uLnTx/>
                          <a:uFillTx/>
                          <a:latin typeface="+mn-lt"/>
                          <a:ea typeface="+mn-ea"/>
                          <a:cs typeface="+mn-cs"/>
                        </a:rPr>
                        <a:t>
 This juicy and moist chicken in a skillet of super creamy, lemony and cheesy white sauce, topped with yummy spinach and tomatoes will delight your whole family!
Lemon Butter Chicken 
Ingredients:
3 tablespoons unsalted SCS butter
680g boneless and skinless chicken thighs
Salt
Ground black pepper
3 cloves garlic, minced
237ml chicken broth
120ml heavy whipping cream
25g grated Parmesan cheese
2 tablespoons lemon juice
1 tablespoon Japanese mirin (optional)
Salt to taste
2 small tomatoes, cut into wedges
450g spinach
1 tablespoon chopped parsley
Instructions: 
1. Season the chicken with salt and ground black pepper, on both sides. Heat up a skillet with 1 tablespoon butter. Pan-sear the chicken thighs until both sides are nicely browned, with crispy edges. Remove from the skillet and set aside.
2. On the same skillet, add the remaining butter and saute the garlic until aromatic. Add the chicken broth, heavy whipping cream and bring it to a light simmer. Add the chicken back into the 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3255382"/>
                  </a:ext>
                </a:extLst>
              </a:tr>
            </a:tbl>
          </a:graphicData>
        </a:graphic>
      </p:graphicFrame>
      <p:sp>
        <p:nvSpPr>
          <p:cNvPr id="4" name="Text Placeholder 3">
            <a:extLst>
              <a:ext uri="{FF2B5EF4-FFF2-40B4-BE49-F238E27FC236}">
                <a16:creationId xmlns:a16="http://schemas.microsoft.com/office/drawing/2014/main" id="{F794FF10-7E84-4DDF-A7AB-05C1A5856F42}"/>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22774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9A557-1485-4639-B9CC-73FC0D8A3CF5}"/>
              </a:ext>
            </a:extLst>
          </p:cNvPr>
          <p:cNvSpPr>
            <a:spLocks noGrp="1"/>
          </p:cNvSpPr>
          <p:nvPr>
            <p:ph type="title"/>
          </p:nvPr>
        </p:nvSpPr>
        <p:spPr/>
        <p:txBody>
          <a:bodyPr/>
          <a:lstStyle/>
          <a:p>
            <a:r>
              <a:rPr lang="en-US"/>
              <a:t>Facebook Own Posts Table | SCS Dairy MY - 3 of 16</a:t>
            </a:r>
          </a:p>
        </p:txBody>
      </p:sp>
      <p:graphicFrame>
        <p:nvGraphicFramePr>
          <p:cNvPr id="5" name="Table Placeholder 4">
            <a:extLst>
              <a:ext uri="{FF2B5EF4-FFF2-40B4-BE49-F238E27FC236}">
                <a16:creationId xmlns:a16="http://schemas.microsoft.com/office/drawing/2014/main" id="{DCB2DCC9-D1A0-407A-9AB7-364F011725EB}"/>
              </a:ext>
            </a:extLst>
          </p:cNvPr>
          <p:cNvGraphicFramePr>
            <a:graphicFrameLocks noGrp="1"/>
          </p:cNvGraphicFramePr>
          <p:nvPr>
            <p:ph type="tbl" sz="quarter" idx="13"/>
            <p:extLst>
              <p:ext uri="{D42A27DB-BD31-4B8C-83A1-F6EECF244321}">
                <p14:modId xmlns:p14="http://schemas.microsoft.com/office/powerpoint/2010/main" val="12513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61841071"/>
                    </a:ext>
                  </a:extLst>
                </a:gridCol>
                <a:gridCol w="740664">
                  <a:extLst>
                    <a:ext uri="{9D8B030D-6E8A-4147-A177-3AD203B41FA5}">
                      <a16:colId xmlns:a16="http://schemas.microsoft.com/office/drawing/2014/main" val="2617183473"/>
                    </a:ext>
                  </a:extLst>
                </a:gridCol>
                <a:gridCol w="740664">
                  <a:extLst>
                    <a:ext uri="{9D8B030D-6E8A-4147-A177-3AD203B41FA5}">
                      <a16:colId xmlns:a16="http://schemas.microsoft.com/office/drawing/2014/main" val="2304035578"/>
                    </a:ext>
                  </a:extLst>
                </a:gridCol>
                <a:gridCol w="740664">
                  <a:extLst>
                    <a:ext uri="{9D8B030D-6E8A-4147-A177-3AD203B41FA5}">
                      <a16:colId xmlns:a16="http://schemas.microsoft.com/office/drawing/2014/main" val="719751340"/>
                    </a:ext>
                  </a:extLst>
                </a:gridCol>
                <a:gridCol w="740664">
                  <a:extLst>
                    <a:ext uri="{9D8B030D-6E8A-4147-A177-3AD203B41FA5}">
                      <a16:colId xmlns:a16="http://schemas.microsoft.com/office/drawing/2014/main" val="701437793"/>
                    </a:ext>
                  </a:extLst>
                </a:gridCol>
                <a:gridCol w="740664">
                  <a:extLst>
                    <a:ext uri="{9D8B030D-6E8A-4147-A177-3AD203B41FA5}">
                      <a16:colId xmlns:a16="http://schemas.microsoft.com/office/drawing/2014/main" val="1065166836"/>
                    </a:ext>
                  </a:extLst>
                </a:gridCol>
                <a:gridCol w="740664">
                  <a:extLst>
                    <a:ext uri="{9D8B030D-6E8A-4147-A177-3AD203B41FA5}">
                      <a16:colId xmlns:a16="http://schemas.microsoft.com/office/drawing/2014/main" val="3948924319"/>
                    </a:ext>
                  </a:extLst>
                </a:gridCol>
                <a:gridCol w="740664">
                  <a:extLst>
                    <a:ext uri="{9D8B030D-6E8A-4147-A177-3AD203B41FA5}">
                      <a16:colId xmlns:a16="http://schemas.microsoft.com/office/drawing/2014/main" val="2420570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994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- 2020-05-25 17:19:25</a:t>
                      </a:r>
                      <a:r>
                        <a:rPr kumimoji="0" lang="en-US" sz="1000" b="0" i="0" u="none" strike="noStrike" kern="1200" cap="none" spc="0" normalizeH="0" baseline="0" noProof="0">
                          <a:ln>
                            <a:noFill/>
                          </a:ln>
                          <a:solidFill>
                            <a:prstClr val="black"/>
                          </a:solidFill>
                          <a:effectLst/>
                          <a:uLnTx/>
                          <a:uFillTx/>
                          <a:latin typeface="+mn-lt"/>
                          <a:ea typeface="+mn-ea"/>
                          <a:cs typeface="+mn-cs"/>
                        </a:rPr>
                        <a:t>
 Prawn skewers with herbs, garlic and lemon with some melted butter. Perfect as an appetizer for Raya!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499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- 2020-05-24 08:00:02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Aidilfitri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095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- 2020-05-22 13:11:18</a:t>
                      </a:r>
                      <a:r>
                        <a:rPr kumimoji="0" lang="en-US" sz="1000" b="0" i="0" u="none" strike="noStrike" kern="1200" cap="none" spc="0" normalizeH="0" baseline="0" noProof="0">
                          <a:ln>
                            <a:noFill/>
                          </a:ln>
                          <a:solidFill>
                            <a:prstClr val="black"/>
                          </a:solidFill>
                          <a:effectLst/>
                          <a:uLnTx/>
                          <a:uFillTx/>
                          <a:latin typeface="+mn-lt"/>
                          <a:ea typeface="+mn-ea"/>
                          <a:cs typeface="+mn-cs"/>
                        </a:rPr>
                        <a:t>
 Did you know? ‘Cheese’ comes from the Latin word ‘caseus’, which has been found to mean ‘to ferment/to sour’.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0796327"/>
                  </a:ext>
                </a:extLst>
              </a:tr>
            </a:tbl>
          </a:graphicData>
        </a:graphic>
      </p:graphicFrame>
      <p:sp>
        <p:nvSpPr>
          <p:cNvPr id="4" name="Text Placeholder 3">
            <a:extLst>
              <a:ext uri="{FF2B5EF4-FFF2-40B4-BE49-F238E27FC236}">
                <a16:creationId xmlns:a16="http://schemas.microsoft.com/office/drawing/2014/main" id="{7C88EED2-714A-4BBE-A75B-49A6911D5BD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302096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8A5D-F39A-4CF0-8525-7A9BFC512A42}"/>
              </a:ext>
            </a:extLst>
          </p:cNvPr>
          <p:cNvSpPr>
            <a:spLocks noGrp="1"/>
          </p:cNvSpPr>
          <p:nvPr>
            <p:ph type="title"/>
          </p:nvPr>
        </p:nvSpPr>
        <p:spPr/>
        <p:txBody>
          <a:bodyPr/>
          <a:lstStyle/>
          <a:p>
            <a:r>
              <a:rPr lang="en-US"/>
              <a:t>Facebook Own Posts Table | SCS Dairy MY - 4 of 16</a:t>
            </a:r>
          </a:p>
        </p:txBody>
      </p:sp>
      <p:graphicFrame>
        <p:nvGraphicFramePr>
          <p:cNvPr id="5" name="Table Placeholder 4">
            <a:extLst>
              <a:ext uri="{FF2B5EF4-FFF2-40B4-BE49-F238E27FC236}">
                <a16:creationId xmlns:a16="http://schemas.microsoft.com/office/drawing/2014/main" id="{2F975A90-A70C-4BD6-A535-530E4E2D6909}"/>
              </a:ext>
            </a:extLst>
          </p:cNvPr>
          <p:cNvGraphicFramePr>
            <a:graphicFrameLocks noGrp="1"/>
          </p:cNvGraphicFramePr>
          <p:nvPr>
            <p:ph type="tbl" sz="quarter" idx="13"/>
            <p:extLst>
              <p:ext uri="{D42A27DB-BD31-4B8C-83A1-F6EECF244321}">
                <p14:modId xmlns:p14="http://schemas.microsoft.com/office/powerpoint/2010/main" val="13496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81109326"/>
                    </a:ext>
                  </a:extLst>
                </a:gridCol>
                <a:gridCol w="740664">
                  <a:extLst>
                    <a:ext uri="{9D8B030D-6E8A-4147-A177-3AD203B41FA5}">
                      <a16:colId xmlns:a16="http://schemas.microsoft.com/office/drawing/2014/main" val="4153400467"/>
                    </a:ext>
                  </a:extLst>
                </a:gridCol>
                <a:gridCol w="740664">
                  <a:extLst>
                    <a:ext uri="{9D8B030D-6E8A-4147-A177-3AD203B41FA5}">
                      <a16:colId xmlns:a16="http://schemas.microsoft.com/office/drawing/2014/main" val="1020084470"/>
                    </a:ext>
                  </a:extLst>
                </a:gridCol>
                <a:gridCol w="740664">
                  <a:extLst>
                    <a:ext uri="{9D8B030D-6E8A-4147-A177-3AD203B41FA5}">
                      <a16:colId xmlns:a16="http://schemas.microsoft.com/office/drawing/2014/main" val="1464292853"/>
                    </a:ext>
                  </a:extLst>
                </a:gridCol>
                <a:gridCol w="740664">
                  <a:extLst>
                    <a:ext uri="{9D8B030D-6E8A-4147-A177-3AD203B41FA5}">
                      <a16:colId xmlns:a16="http://schemas.microsoft.com/office/drawing/2014/main" val="1892490110"/>
                    </a:ext>
                  </a:extLst>
                </a:gridCol>
                <a:gridCol w="740664">
                  <a:extLst>
                    <a:ext uri="{9D8B030D-6E8A-4147-A177-3AD203B41FA5}">
                      <a16:colId xmlns:a16="http://schemas.microsoft.com/office/drawing/2014/main" val="4077736455"/>
                    </a:ext>
                  </a:extLst>
                </a:gridCol>
                <a:gridCol w="740664">
                  <a:extLst>
                    <a:ext uri="{9D8B030D-6E8A-4147-A177-3AD203B41FA5}">
                      <a16:colId xmlns:a16="http://schemas.microsoft.com/office/drawing/2014/main" val="1056512508"/>
                    </a:ext>
                  </a:extLst>
                </a:gridCol>
                <a:gridCol w="740664">
                  <a:extLst>
                    <a:ext uri="{9D8B030D-6E8A-4147-A177-3AD203B41FA5}">
                      <a16:colId xmlns:a16="http://schemas.microsoft.com/office/drawing/2014/main" val="233519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004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- 2020-05-21 17:21:53</a:t>
                      </a:r>
                      <a:r>
                        <a:rPr kumimoji="0" lang="en-US" sz="1000" b="0" i="0" u="none" strike="noStrike" kern="1200" cap="none" spc="0" normalizeH="0" baseline="0" noProof="0">
                          <a:ln>
                            <a:noFill/>
                          </a:ln>
                          <a:solidFill>
                            <a:prstClr val="black"/>
                          </a:solidFill>
                          <a:effectLst/>
                          <a:uLnTx/>
                          <a:uFillTx/>
                          <a:latin typeface="+mn-lt"/>
                          <a:ea typeface="+mn-ea"/>
                          <a:cs typeface="+mn-cs"/>
                        </a:rPr>
                        <a:t>
 Easy roasted salmon recipe with soy sauce and honey butter. It is moist, juicy and a delicious meal for the entire family! Make it for Raya and have a feast!
Soy Honey Butter Salmon 
Ingredients:
2 tablespoons melted unsalted SCS butter
4 cloves garlic, minced
1 tablespoon soy sauce
2 tablespoons honey
454g salmon fillet
1 tablespoon chopped parsley
Salt
Ground black pepper
Sliced lemons
Instructions:
1. Preheat oven to 204°C.
2. In a small bowl, mix the garlic, soy sauce, honey, and butter together. Whisk to combine well.
3. Rinse the salmon with cold water and pat dry with paper towels. Transfer the salmon to a big sheet of aluminum foil and drizzle the garlic soy butter mixture on the salmon. Coat well. Top with parsley, salt, and pepper. Wrap the salmon up tightly and bake for 20 minutes, or until the salmon is cooked through.
4. Unwrap the foil, squeeze some lemon juice, garnish with the lemon, and serve immediately.
Source: https://rasamalaysia.com/soy-honey-butter-salmon/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0443358"/>
                  </a:ext>
                </a:extLst>
              </a:tr>
            </a:tbl>
          </a:graphicData>
        </a:graphic>
      </p:graphicFrame>
      <p:sp>
        <p:nvSpPr>
          <p:cNvPr id="4" name="Text Placeholder 3">
            <a:extLst>
              <a:ext uri="{FF2B5EF4-FFF2-40B4-BE49-F238E27FC236}">
                <a16:creationId xmlns:a16="http://schemas.microsoft.com/office/drawing/2014/main" id="{B9E336AC-3B4A-4C58-87C8-1C1D1B050B98}"/>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774069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737C-83DA-4511-8BAC-EF40B92C9C60}"/>
              </a:ext>
            </a:extLst>
          </p:cNvPr>
          <p:cNvSpPr>
            <a:spLocks noGrp="1"/>
          </p:cNvSpPr>
          <p:nvPr>
            <p:ph type="title"/>
          </p:nvPr>
        </p:nvSpPr>
        <p:spPr/>
        <p:txBody>
          <a:bodyPr/>
          <a:lstStyle/>
          <a:p>
            <a:r>
              <a:rPr lang="en-US"/>
              <a:t>Facebook Own Posts Table | SCS Dairy MY - 5 of 16</a:t>
            </a:r>
          </a:p>
        </p:txBody>
      </p:sp>
      <p:graphicFrame>
        <p:nvGraphicFramePr>
          <p:cNvPr id="5" name="Table Placeholder 4">
            <a:extLst>
              <a:ext uri="{FF2B5EF4-FFF2-40B4-BE49-F238E27FC236}">
                <a16:creationId xmlns:a16="http://schemas.microsoft.com/office/drawing/2014/main" id="{B99CA767-FD1E-4D80-A2E6-2B635D22FB3D}"/>
              </a:ext>
            </a:extLst>
          </p:cNvPr>
          <p:cNvGraphicFramePr>
            <a:graphicFrameLocks noGrp="1"/>
          </p:cNvGraphicFramePr>
          <p:nvPr>
            <p:ph type="tbl" sz="quarter" idx="13"/>
            <p:extLst>
              <p:ext uri="{D42A27DB-BD31-4B8C-83A1-F6EECF244321}">
                <p14:modId xmlns:p14="http://schemas.microsoft.com/office/powerpoint/2010/main" val="531376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46062143"/>
                    </a:ext>
                  </a:extLst>
                </a:gridCol>
                <a:gridCol w="740664">
                  <a:extLst>
                    <a:ext uri="{9D8B030D-6E8A-4147-A177-3AD203B41FA5}">
                      <a16:colId xmlns:a16="http://schemas.microsoft.com/office/drawing/2014/main" val="2360942161"/>
                    </a:ext>
                  </a:extLst>
                </a:gridCol>
                <a:gridCol w="740664">
                  <a:extLst>
                    <a:ext uri="{9D8B030D-6E8A-4147-A177-3AD203B41FA5}">
                      <a16:colId xmlns:a16="http://schemas.microsoft.com/office/drawing/2014/main" val="3191112567"/>
                    </a:ext>
                  </a:extLst>
                </a:gridCol>
                <a:gridCol w="740664">
                  <a:extLst>
                    <a:ext uri="{9D8B030D-6E8A-4147-A177-3AD203B41FA5}">
                      <a16:colId xmlns:a16="http://schemas.microsoft.com/office/drawing/2014/main" val="1608829994"/>
                    </a:ext>
                  </a:extLst>
                </a:gridCol>
                <a:gridCol w="740664">
                  <a:extLst>
                    <a:ext uri="{9D8B030D-6E8A-4147-A177-3AD203B41FA5}">
                      <a16:colId xmlns:a16="http://schemas.microsoft.com/office/drawing/2014/main" val="4000601375"/>
                    </a:ext>
                  </a:extLst>
                </a:gridCol>
                <a:gridCol w="740664">
                  <a:extLst>
                    <a:ext uri="{9D8B030D-6E8A-4147-A177-3AD203B41FA5}">
                      <a16:colId xmlns:a16="http://schemas.microsoft.com/office/drawing/2014/main" val="3274210476"/>
                    </a:ext>
                  </a:extLst>
                </a:gridCol>
                <a:gridCol w="740664">
                  <a:extLst>
                    <a:ext uri="{9D8B030D-6E8A-4147-A177-3AD203B41FA5}">
                      <a16:colId xmlns:a16="http://schemas.microsoft.com/office/drawing/2014/main" val="1829810715"/>
                    </a:ext>
                  </a:extLst>
                </a:gridCol>
                <a:gridCol w="740664">
                  <a:extLst>
                    <a:ext uri="{9D8B030D-6E8A-4147-A177-3AD203B41FA5}">
                      <a16:colId xmlns:a16="http://schemas.microsoft.com/office/drawing/2014/main" val="327437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299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- 2020-05-19 14:51:12</a:t>
                      </a:r>
                      <a:r>
                        <a:rPr kumimoji="0" lang="en-US" sz="1000" b="0" i="0" u="none" strike="noStrike" kern="1200" cap="none" spc="0" normalizeH="0" baseline="0" noProof="0">
                          <a:ln>
                            <a:noFill/>
                          </a:ln>
                          <a:solidFill>
                            <a:prstClr val="black"/>
                          </a:solidFill>
                          <a:effectLst/>
                          <a:uLnTx/>
                          <a:uFillTx/>
                          <a:latin typeface="+mn-lt"/>
                          <a:ea typeface="+mn-ea"/>
                          <a:cs typeface="+mn-cs"/>
                        </a:rPr>
                        <a:t>
 These easy to make Almond Butter Cookies are just perfect for Raya or a regular Saturday brunch at home!!
Almond Butter Cookies
Ingredients:
227g SCS Butter
60g icing sugar
½ tsp salt
118g almond nibs finely chopped almonds
1 tbsp vanilla essence
240g plain flour sifted
200-300g white chocolate
100g instant cereal flakes
Instructions:
1. Preheat oven to 160ºC.
2. Cream butter in a mixing bowl.
3. Gradually add icing sugar and salt. Continue to beat until light and fluffy.
4. Add chopped almonds and vanilla essence.
5. Add in flour. Mix thoroughly.
6. Shape into tablespoonful balls.
7. Place on ungreased baking sheets.
8. Bake for 15-20 minutes.
9. Let it cool before removing from the baking sheets.
10. Melt white chocolate: Heat up in the microwave (about 30 seconds) or using the double boil method (place white chocolate in a heatproof bowl over a pot of simmering water on low heat).
11. Once melted, remove from heat.
12. Dip the top of the cookies in the melted white chocolate.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5425721"/>
                  </a:ext>
                </a:extLst>
              </a:tr>
            </a:tbl>
          </a:graphicData>
        </a:graphic>
      </p:graphicFrame>
      <p:sp>
        <p:nvSpPr>
          <p:cNvPr id="4" name="Text Placeholder 3">
            <a:extLst>
              <a:ext uri="{FF2B5EF4-FFF2-40B4-BE49-F238E27FC236}">
                <a16:creationId xmlns:a16="http://schemas.microsoft.com/office/drawing/2014/main" id="{5842854D-AE5F-440B-A4FE-96337AE78DFF}"/>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215707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C840D-763E-4934-88A9-401627057DC8}"/>
              </a:ext>
            </a:extLst>
          </p:cNvPr>
          <p:cNvSpPr>
            <a:spLocks noGrp="1"/>
          </p:cNvSpPr>
          <p:nvPr>
            <p:ph type="title"/>
          </p:nvPr>
        </p:nvSpPr>
        <p:spPr/>
        <p:txBody>
          <a:bodyPr/>
          <a:lstStyle/>
          <a:p>
            <a:r>
              <a:rPr lang="en-US"/>
              <a:t>Facebook Own Posts Table | SCS Dairy MY - 6 of 16</a:t>
            </a:r>
          </a:p>
        </p:txBody>
      </p:sp>
      <p:graphicFrame>
        <p:nvGraphicFramePr>
          <p:cNvPr id="5" name="Table Placeholder 4">
            <a:extLst>
              <a:ext uri="{FF2B5EF4-FFF2-40B4-BE49-F238E27FC236}">
                <a16:creationId xmlns:a16="http://schemas.microsoft.com/office/drawing/2014/main" id="{748C3C2F-3524-4A5A-BE75-95AB7E80B93C}"/>
              </a:ext>
            </a:extLst>
          </p:cNvPr>
          <p:cNvGraphicFramePr>
            <a:graphicFrameLocks noGrp="1"/>
          </p:cNvGraphicFramePr>
          <p:nvPr>
            <p:ph type="tbl" sz="quarter" idx="13"/>
            <p:extLst>
              <p:ext uri="{D42A27DB-BD31-4B8C-83A1-F6EECF244321}">
                <p14:modId xmlns:p14="http://schemas.microsoft.com/office/powerpoint/2010/main" val="207511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09140838"/>
                    </a:ext>
                  </a:extLst>
                </a:gridCol>
                <a:gridCol w="740664">
                  <a:extLst>
                    <a:ext uri="{9D8B030D-6E8A-4147-A177-3AD203B41FA5}">
                      <a16:colId xmlns:a16="http://schemas.microsoft.com/office/drawing/2014/main" val="4255095351"/>
                    </a:ext>
                  </a:extLst>
                </a:gridCol>
                <a:gridCol w="740664">
                  <a:extLst>
                    <a:ext uri="{9D8B030D-6E8A-4147-A177-3AD203B41FA5}">
                      <a16:colId xmlns:a16="http://schemas.microsoft.com/office/drawing/2014/main" val="455087569"/>
                    </a:ext>
                  </a:extLst>
                </a:gridCol>
                <a:gridCol w="740664">
                  <a:extLst>
                    <a:ext uri="{9D8B030D-6E8A-4147-A177-3AD203B41FA5}">
                      <a16:colId xmlns:a16="http://schemas.microsoft.com/office/drawing/2014/main" val="2899784609"/>
                    </a:ext>
                  </a:extLst>
                </a:gridCol>
                <a:gridCol w="740664">
                  <a:extLst>
                    <a:ext uri="{9D8B030D-6E8A-4147-A177-3AD203B41FA5}">
                      <a16:colId xmlns:a16="http://schemas.microsoft.com/office/drawing/2014/main" val="2542704588"/>
                    </a:ext>
                  </a:extLst>
                </a:gridCol>
                <a:gridCol w="740664">
                  <a:extLst>
                    <a:ext uri="{9D8B030D-6E8A-4147-A177-3AD203B41FA5}">
                      <a16:colId xmlns:a16="http://schemas.microsoft.com/office/drawing/2014/main" val="511308029"/>
                    </a:ext>
                  </a:extLst>
                </a:gridCol>
                <a:gridCol w="740664">
                  <a:extLst>
                    <a:ext uri="{9D8B030D-6E8A-4147-A177-3AD203B41FA5}">
                      <a16:colId xmlns:a16="http://schemas.microsoft.com/office/drawing/2014/main" val="4152743372"/>
                    </a:ext>
                  </a:extLst>
                </a:gridCol>
                <a:gridCol w="740664">
                  <a:extLst>
                    <a:ext uri="{9D8B030D-6E8A-4147-A177-3AD203B41FA5}">
                      <a16:colId xmlns:a16="http://schemas.microsoft.com/office/drawing/2014/main" val="2330910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080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- 2020-05-17 16:46:11</a:t>
                      </a:r>
                      <a:r>
                        <a:rPr kumimoji="0" lang="en-US" sz="1000" b="0" i="0" u="none" strike="noStrike" kern="1200" cap="none" spc="0" normalizeH="0" baseline="0" noProof="0">
                          <a:ln>
                            <a:noFill/>
                          </a:ln>
                          <a:solidFill>
                            <a:prstClr val="black"/>
                          </a:solidFill>
                          <a:effectLst/>
                          <a:uLnTx/>
                          <a:uFillTx/>
                          <a:latin typeface="+mn-lt"/>
                          <a:ea typeface="+mn-ea"/>
                          <a:cs typeface="+mn-cs"/>
                        </a:rPr>
                        <a:t>
 Tartlets with raspberry mascarpone cream. Perfect for your iftar spread!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448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- 2020-05-15 18:01:33</a:t>
                      </a:r>
                      <a:r>
                        <a:rPr kumimoji="0" lang="en-US" sz="1000" b="0" i="0" u="none" strike="noStrike" kern="1200" cap="none" spc="0" normalizeH="0" baseline="0" noProof="0">
                          <a:ln>
                            <a:noFill/>
                          </a:ln>
                          <a:solidFill>
                            <a:prstClr val="black"/>
                          </a:solidFill>
                          <a:effectLst/>
                          <a:uLnTx/>
                          <a:uFillTx/>
                          <a:latin typeface="+mn-lt"/>
                          <a:ea typeface="+mn-ea"/>
                          <a:cs typeface="+mn-cs"/>
                        </a:rPr>
                        <a:t>
 Good things come in small packages! Don’t you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881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- 2020-05-13 15:24:40</a:t>
                      </a:r>
                      <a:r>
                        <a:rPr kumimoji="0" lang="en-US" sz="1000" b="0" i="0" u="none" strike="noStrike" kern="1200" cap="none" spc="0" normalizeH="0" baseline="0" noProof="0">
                          <a:ln>
                            <a:noFill/>
                          </a:ln>
                          <a:solidFill>
                            <a:prstClr val="black"/>
                          </a:solidFill>
                          <a:effectLst/>
                          <a:uLnTx/>
                          <a:uFillTx/>
                          <a:latin typeface="+mn-lt"/>
                          <a:ea typeface="+mn-ea"/>
                          <a:cs typeface="+mn-cs"/>
                        </a:rPr>
                        <a:t>
 Ask two people to measure out one cup of flour, and chances are they'll be slightly (or a lot) different by weight, and that can greatly affect the results of your recipe. For the most accurate flour measurement, spoon it lightly into a dry measuring cup, then level it off with a knife. Never dip the measuring cup into the flour or tap the knife against the cup, you'll pack too much flour into the measuring cup, and end up with tough, dry cookies.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0789028"/>
                  </a:ext>
                </a:extLst>
              </a:tr>
            </a:tbl>
          </a:graphicData>
        </a:graphic>
      </p:graphicFrame>
      <p:sp>
        <p:nvSpPr>
          <p:cNvPr id="4" name="Text Placeholder 3">
            <a:extLst>
              <a:ext uri="{FF2B5EF4-FFF2-40B4-BE49-F238E27FC236}">
                <a16:creationId xmlns:a16="http://schemas.microsoft.com/office/drawing/2014/main" id="{F894335F-16DB-4F36-AF0F-9D3B7BB6B29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3334378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C7173-C81C-4FD7-A1F9-A21F6B16ABB0}"/>
              </a:ext>
            </a:extLst>
          </p:cNvPr>
          <p:cNvSpPr>
            <a:spLocks noGrp="1"/>
          </p:cNvSpPr>
          <p:nvPr>
            <p:ph type="title"/>
          </p:nvPr>
        </p:nvSpPr>
        <p:spPr/>
        <p:txBody>
          <a:bodyPr/>
          <a:lstStyle/>
          <a:p>
            <a:r>
              <a:rPr lang="en-US"/>
              <a:t>Facebook Own Posts Table | SCS Dairy MY - 7 of 16</a:t>
            </a:r>
          </a:p>
        </p:txBody>
      </p:sp>
      <p:graphicFrame>
        <p:nvGraphicFramePr>
          <p:cNvPr id="5" name="Table Placeholder 4">
            <a:extLst>
              <a:ext uri="{FF2B5EF4-FFF2-40B4-BE49-F238E27FC236}">
                <a16:creationId xmlns:a16="http://schemas.microsoft.com/office/drawing/2014/main" id="{5B89F7E2-0755-4BDC-B729-BB91CD073A07}"/>
              </a:ext>
            </a:extLst>
          </p:cNvPr>
          <p:cNvGraphicFramePr>
            <a:graphicFrameLocks noGrp="1"/>
          </p:cNvGraphicFramePr>
          <p:nvPr>
            <p:ph type="tbl" sz="quarter" idx="13"/>
            <p:extLst>
              <p:ext uri="{D42A27DB-BD31-4B8C-83A1-F6EECF244321}">
                <p14:modId xmlns:p14="http://schemas.microsoft.com/office/powerpoint/2010/main" val="233883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9629335"/>
                    </a:ext>
                  </a:extLst>
                </a:gridCol>
                <a:gridCol w="740664">
                  <a:extLst>
                    <a:ext uri="{9D8B030D-6E8A-4147-A177-3AD203B41FA5}">
                      <a16:colId xmlns:a16="http://schemas.microsoft.com/office/drawing/2014/main" val="48065877"/>
                    </a:ext>
                  </a:extLst>
                </a:gridCol>
                <a:gridCol w="740664">
                  <a:extLst>
                    <a:ext uri="{9D8B030D-6E8A-4147-A177-3AD203B41FA5}">
                      <a16:colId xmlns:a16="http://schemas.microsoft.com/office/drawing/2014/main" val="2127820099"/>
                    </a:ext>
                  </a:extLst>
                </a:gridCol>
                <a:gridCol w="740664">
                  <a:extLst>
                    <a:ext uri="{9D8B030D-6E8A-4147-A177-3AD203B41FA5}">
                      <a16:colId xmlns:a16="http://schemas.microsoft.com/office/drawing/2014/main" val="2254068571"/>
                    </a:ext>
                  </a:extLst>
                </a:gridCol>
                <a:gridCol w="740664">
                  <a:extLst>
                    <a:ext uri="{9D8B030D-6E8A-4147-A177-3AD203B41FA5}">
                      <a16:colId xmlns:a16="http://schemas.microsoft.com/office/drawing/2014/main" val="1581812306"/>
                    </a:ext>
                  </a:extLst>
                </a:gridCol>
                <a:gridCol w="740664">
                  <a:extLst>
                    <a:ext uri="{9D8B030D-6E8A-4147-A177-3AD203B41FA5}">
                      <a16:colId xmlns:a16="http://schemas.microsoft.com/office/drawing/2014/main" val="1349046239"/>
                    </a:ext>
                  </a:extLst>
                </a:gridCol>
                <a:gridCol w="740664">
                  <a:extLst>
                    <a:ext uri="{9D8B030D-6E8A-4147-A177-3AD203B41FA5}">
                      <a16:colId xmlns:a16="http://schemas.microsoft.com/office/drawing/2014/main" val="3730558450"/>
                    </a:ext>
                  </a:extLst>
                </a:gridCol>
                <a:gridCol w="740664">
                  <a:extLst>
                    <a:ext uri="{9D8B030D-6E8A-4147-A177-3AD203B41FA5}">
                      <a16:colId xmlns:a16="http://schemas.microsoft.com/office/drawing/2014/main" val="1945828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030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- 2020-05-11 13:45:37</a:t>
                      </a:r>
                      <a:r>
                        <a:rPr kumimoji="0" lang="en-US" sz="1000" b="0" i="0" u="none" strike="noStrike" kern="1200" cap="none" spc="0" normalizeH="0" baseline="0" noProof="0">
                          <a:ln>
                            <a:noFill/>
                          </a:ln>
                          <a:solidFill>
                            <a:prstClr val="black"/>
                          </a:solidFill>
                          <a:effectLst/>
                          <a:uLnTx/>
                          <a:uFillTx/>
                          <a:latin typeface="+mn-lt"/>
                          <a:ea typeface="+mn-ea"/>
                          <a:cs typeface="+mn-cs"/>
                        </a:rPr>
                        <a:t>
 These Peanut Butter Chocolate Chip Cookies are big, thick, chewy, and soft and loaded with peanut butter and chocolate flavor. They are outrageously good! Make your Raya spread irresistible with these mouthwatering cookies!
Peanut Butter Chocolate Chip Cookies
Ingredients: 
113g SCS unsalted butter
318g all-purpose flour
1 teaspoon baking soda
1 teaspoon baking powder
1 teaspoon fine sea salt
202g creamy peanut butter 
100g granulated sugar
200g packed dark brown sugar
2 large eggs plus 1 egg yolk, at room temperature
2 teaspoons vanilla
340g semi-sweet chocolate chips
1. Preheat oven to 176ºC. Line baking sheets with parchment paper.
2. In a medium bowl whisk together the flour, baking soda, baking powder, and salt.
3. In a large heat-safe bowl, microwave the butter until melted. Vigorously stir in the peanut butter into the hot butter until well combined. 
4. Stir in the granulated sugar and brown sugar until well combined. Add the eggs and yolk, one at a time, stirring well after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1714300"/>
                  </a:ext>
                </a:extLst>
              </a:tr>
            </a:tbl>
          </a:graphicData>
        </a:graphic>
      </p:graphicFrame>
      <p:sp>
        <p:nvSpPr>
          <p:cNvPr id="4" name="Text Placeholder 3">
            <a:extLst>
              <a:ext uri="{FF2B5EF4-FFF2-40B4-BE49-F238E27FC236}">
                <a16:creationId xmlns:a16="http://schemas.microsoft.com/office/drawing/2014/main" id="{1E8D4A0E-121E-4EBB-B36E-EC541361B87E}"/>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3130867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13A37-D7A7-459D-BFCC-DD46E3A6AD52}"/>
              </a:ext>
            </a:extLst>
          </p:cNvPr>
          <p:cNvSpPr>
            <a:spLocks noGrp="1"/>
          </p:cNvSpPr>
          <p:nvPr>
            <p:ph type="title"/>
          </p:nvPr>
        </p:nvSpPr>
        <p:spPr/>
        <p:txBody>
          <a:bodyPr/>
          <a:lstStyle/>
          <a:p>
            <a:r>
              <a:rPr lang="en-US"/>
              <a:t>Facebook Own Posts Table | SCS Dairy MY - 8 of 16</a:t>
            </a:r>
          </a:p>
        </p:txBody>
      </p:sp>
      <p:graphicFrame>
        <p:nvGraphicFramePr>
          <p:cNvPr id="5" name="Table Placeholder 4">
            <a:extLst>
              <a:ext uri="{FF2B5EF4-FFF2-40B4-BE49-F238E27FC236}">
                <a16:creationId xmlns:a16="http://schemas.microsoft.com/office/drawing/2014/main" id="{5DAC8A85-8103-48D4-93A1-4889249B60C7}"/>
              </a:ext>
            </a:extLst>
          </p:cNvPr>
          <p:cNvGraphicFramePr>
            <a:graphicFrameLocks noGrp="1"/>
          </p:cNvGraphicFramePr>
          <p:nvPr>
            <p:ph type="tbl" sz="quarter" idx="13"/>
            <p:extLst>
              <p:ext uri="{D42A27DB-BD31-4B8C-83A1-F6EECF244321}">
                <p14:modId xmlns:p14="http://schemas.microsoft.com/office/powerpoint/2010/main" val="847521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93113155"/>
                    </a:ext>
                  </a:extLst>
                </a:gridCol>
                <a:gridCol w="740664">
                  <a:extLst>
                    <a:ext uri="{9D8B030D-6E8A-4147-A177-3AD203B41FA5}">
                      <a16:colId xmlns:a16="http://schemas.microsoft.com/office/drawing/2014/main" val="2006804768"/>
                    </a:ext>
                  </a:extLst>
                </a:gridCol>
                <a:gridCol w="740664">
                  <a:extLst>
                    <a:ext uri="{9D8B030D-6E8A-4147-A177-3AD203B41FA5}">
                      <a16:colId xmlns:a16="http://schemas.microsoft.com/office/drawing/2014/main" val="3436913231"/>
                    </a:ext>
                  </a:extLst>
                </a:gridCol>
                <a:gridCol w="740664">
                  <a:extLst>
                    <a:ext uri="{9D8B030D-6E8A-4147-A177-3AD203B41FA5}">
                      <a16:colId xmlns:a16="http://schemas.microsoft.com/office/drawing/2014/main" val="2121466667"/>
                    </a:ext>
                  </a:extLst>
                </a:gridCol>
                <a:gridCol w="740664">
                  <a:extLst>
                    <a:ext uri="{9D8B030D-6E8A-4147-A177-3AD203B41FA5}">
                      <a16:colId xmlns:a16="http://schemas.microsoft.com/office/drawing/2014/main" val="64556188"/>
                    </a:ext>
                  </a:extLst>
                </a:gridCol>
                <a:gridCol w="740664">
                  <a:extLst>
                    <a:ext uri="{9D8B030D-6E8A-4147-A177-3AD203B41FA5}">
                      <a16:colId xmlns:a16="http://schemas.microsoft.com/office/drawing/2014/main" val="3235232306"/>
                    </a:ext>
                  </a:extLst>
                </a:gridCol>
                <a:gridCol w="740664">
                  <a:extLst>
                    <a:ext uri="{9D8B030D-6E8A-4147-A177-3AD203B41FA5}">
                      <a16:colId xmlns:a16="http://schemas.microsoft.com/office/drawing/2014/main" val="1941861163"/>
                    </a:ext>
                  </a:extLst>
                </a:gridCol>
                <a:gridCol w="740664">
                  <a:extLst>
                    <a:ext uri="{9D8B030D-6E8A-4147-A177-3AD203B41FA5}">
                      <a16:colId xmlns:a16="http://schemas.microsoft.com/office/drawing/2014/main" val="1091156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851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- 2020-05-09 16:11:26</a:t>
                      </a:r>
                      <a:r>
                        <a:rPr kumimoji="0" lang="en-US" sz="1000" b="0" i="0" u="none" strike="noStrike" kern="1200" cap="none" spc="0" normalizeH="0" baseline="0" noProof="0">
                          <a:ln>
                            <a:noFill/>
                          </a:ln>
                          <a:solidFill>
                            <a:prstClr val="black"/>
                          </a:solidFill>
                          <a:effectLst/>
                          <a:uLnTx/>
                          <a:uFillTx/>
                          <a:latin typeface="+mn-lt"/>
                          <a:ea typeface="+mn-ea"/>
                          <a:cs typeface="+mn-cs"/>
                        </a:rPr>
                        <a:t>
 Mille feuille with chocolate cream and caramelized almond topping. Sounds perfect for iftar!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7188505"/>
                  </a:ext>
                </a:extLst>
              </a:tr>
            </a:tbl>
          </a:graphicData>
        </a:graphic>
      </p:graphicFrame>
      <p:sp>
        <p:nvSpPr>
          <p:cNvPr id="4" name="Text Placeholder 3">
            <a:extLst>
              <a:ext uri="{FF2B5EF4-FFF2-40B4-BE49-F238E27FC236}">
                <a16:creationId xmlns:a16="http://schemas.microsoft.com/office/drawing/2014/main" id="{E3456D05-D8C1-4F83-85C7-4D5F95F8F43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432358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963A9-C1E6-47ED-B08E-2D976789DB5A}"/>
              </a:ext>
            </a:extLst>
          </p:cNvPr>
          <p:cNvSpPr>
            <a:spLocks noGrp="1"/>
          </p:cNvSpPr>
          <p:nvPr>
            <p:ph type="title"/>
          </p:nvPr>
        </p:nvSpPr>
        <p:spPr/>
        <p:txBody>
          <a:bodyPr/>
          <a:lstStyle/>
          <a:p>
            <a:r>
              <a:rPr lang="en-US"/>
              <a:t>Facebook Own Posts Table | SCS Dairy MY - 9 of 16</a:t>
            </a:r>
          </a:p>
        </p:txBody>
      </p:sp>
      <p:graphicFrame>
        <p:nvGraphicFramePr>
          <p:cNvPr id="5" name="Table Placeholder 4">
            <a:extLst>
              <a:ext uri="{FF2B5EF4-FFF2-40B4-BE49-F238E27FC236}">
                <a16:creationId xmlns:a16="http://schemas.microsoft.com/office/drawing/2014/main" id="{49F3A2FB-2D3D-48C4-978B-6D0E31137310}"/>
              </a:ext>
            </a:extLst>
          </p:cNvPr>
          <p:cNvGraphicFramePr>
            <a:graphicFrameLocks noGrp="1"/>
          </p:cNvGraphicFramePr>
          <p:nvPr>
            <p:ph type="tbl" sz="quarter" idx="13"/>
            <p:extLst>
              <p:ext uri="{D42A27DB-BD31-4B8C-83A1-F6EECF244321}">
                <p14:modId xmlns:p14="http://schemas.microsoft.com/office/powerpoint/2010/main" val="153867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26198378"/>
                    </a:ext>
                  </a:extLst>
                </a:gridCol>
                <a:gridCol w="740664">
                  <a:extLst>
                    <a:ext uri="{9D8B030D-6E8A-4147-A177-3AD203B41FA5}">
                      <a16:colId xmlns:a16="http://schemas.microsoft.com/office/drawing/2014/main" val="4102679009"/>
                    </a:ext>
                  </a:extLst>
                </a:gridCol>
                <a:gridCol w="740664">
                  <a:extLst>
                    <a:ext uri="{9D8B030D-6E8A-4147-A177-3AD203B41FA5}">
                      <a16:colId xmlns:a16="http://schemas.microsoft.com/office/drawing/2014/main" val="3906085312"/>
                    </a:ext>
                  </a:extLst>
                </a:gridCol>
                <a:gridCol w="740664">
                  <a:extLst>
                    <a:ext uri="{9D8B030D-6E8A-4147-A177-3AD203B41FA5}">
                      <a16:colId xmlns:a16="http://schemas.microsoft.com/office/drawing/2014/main" val="1133073135"/>
                    </a:ext>
                  </a:extLst>
                </a:gridCol>
                <a:gridCol w="740664">
                  <a:extLst>
                    <a:ext uri="{9D8B030D-6E8A-4147-A177-3AD203B41FA5}">
                      <a16:colId xmlns:a16="http://schemas.microsoft.com/office/drawing/2014/main" val="3218948658"/>
                    </a:ext>
                  </a:extLst>
                </a:gridCol>
                <a:gridCol w="740664">
                  <a:extLst>
                    <a:ext uri="{9D8B030D-6E8A-4147-A177-3AD203B41FA5}">
                      <a16:colId xmlns:a16="http://schemas.microsoft.com/office/drawing/2014/main" val="3568929926"/>
                    </a:ext>
                  </a:extLst>
                </a:gridCol>
                <a:gridCol w="740664">
                  <a:extLst>
                    <a:ext uri="{9D8B030D-6E8A-4147-A177-3AD203B41FA5}">
                      <a16:colId xmlns:a16="http://schemas.microsoft.com/office/drawing/2014/main" val="196086392"/>
                    </a:ext>
                  </a:extLst>
                </a:gridCol>
                <a:gridCol w="740664">
                  <a:extLst>
                    <a:ext uri="{9D8B030D-6E8A-4147-A177-3AD203B41FA5}">
                      <a16:colId xmlns:a16="http://schemas.microsoft.com/office/drawing/2014/main" val="81458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890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- 2020-05-07 14:22:08</a:t>
                      </a:r>
                      <a:r>
                        <a:rPr kumimoji="0" lang="en-US" sz="1000" b="0" i="0" u="none" strike="noStrike" kern="1200" cap="none" spc="0" normalizeH="0" baseline="0" noProof="0">
                          <a:ln>
                            <a:noFill/>
                          </a:ln>
                          <a:solidFill>
                            <a:prstClr val="black"/>
                          </a:solidFill>
                          <a:effectLst/>
                          <a:uLnTx/>
                          <a:uFillTx/>
                          <a:latin typeface="+mn-lt"/>
                          <a:ea typeface="+mn-ea"/>
                          <a:cs typeface="+mn-cs"/>
                        </a:rPr>
                        <a:t>
 These Chili Garlic Shrimps are incredibly easy to make, ready in less than 15 minutes, hot, spicy and so delicious! Just perfect for Raya!
Ingredients:
2 tbsp SCS Butter unsalted
2 tbsp olive oil
454 g large shrimp or jumbo, shelled and deveined
½  tsp sea salt or to taste
½ tsp pepper or to taste
5 cloves garlic minced
2 red chili peppers chopped
15g parsley fresh, chopped
Instructions: 
1. Add the butter and olive oil to a skillet and heat over high heat. 
2. Add the shrimp to the skillet and arrange it. Season it with salt and pepper. Cook for 2 to 3 minutes until the shrimp turns pink, golden and crispy, then flip over and sear for another 2 minutes. Season this side with salt and pepper as well.
3. Add the garlic, chilis, parsley, and stir everything together. Cook for 30 seconds or until the garlic is aromatic.
4. Serve warm on its own, over rice or with steamed veggies.
Source: https://www.jocooks.com/recipes/chili-garlic-shrimp/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7046104"/>
                  </a:ext>
                </a:extLst>
              </a:tr>
            </a:tbl>
          </a:graphicData>
        </a:graphic>
      </p:graphicFrame>
      <p:sp>
        <p:nvSpPr>
          <p:cNvPr id="4" name="Text Placeholder 3">
            <a:extLst>
              <a:ext uri="{FF2B5EF4-FFF2-40B4-BE49-F238E27FC236}">
                <a16:creationId xmlns:a16="http://schemas.microsoft.com/office/drawing/2014/main" id="{7D9257DB-1E2F-4EDB-9C60-E5A2BF0BC9D5}"/>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981191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6407-7615-4C25-B31F-AD6CA84BAA6A}"/>
              </a:ext>
            </a:extLst>
          </p:cNvPr>
          <p:cNvSpPr>
            <a:spLocks noGrp="1"/>
          </p:cNvSpPr>
          <p:nvPr>
            <p:ph type="title"/>
          </p:nvPr>
        </p:nvSpPr>
        <p:spPr/>
        <p:txBody>
          <a:bodyPr/>
          <a:lstStyle/>
          <a:p>
            <a:r>
              <a:rPr lang="en-US"/>
              <a:t>Facebook Own Posts Table | SCS Dairy MY - 10 of 16</a:t>
            </a:r>
          </a:p>
        </p:txBody>
      </p:sp>
      <p:graphicFrame>
        <p:nvGraphicFramePr>
          <p:cNvPr id="5" name="Table Placeholder 4">
            <a:extLst>
              <a:ext uri="{FF2B5EF4-FFF2-40B4-BE49-F238E27FC236}">
                <a16:creationId xmlns:a16="http://schemas.microsoft.com/office/drawing/2014/main" id="{354A04AF-DF11-4415-AE11-EB6547B3CC39}"/>
              </a:ext>
            </a:extLst>
          </p:cNvPr>
          <p:cNvGraphicFramePr>
            <a:graphicFrameLocks noGrp="1"/>
          </p:cNvGraphicFramePr>
          <p:nvPr>
            <p:ph type="tbl" sz="quarter" idx="13"/>
            <p:extLst>
              <p:ext uri="{D42A27DB-BD31-4B8C-83A1-F6EECF244321}">
                <p14:modId xmlns:p14="http://schemas.microsoft.com/office/powerpoint/2010/main" val="143443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52853635"/>
                    </a:ext>
                  </a:extLst>
                </a:gridCol>
                <a:gridCol w="740664">
                  <a:extLst>
                    <a:ext uri="{9D8B030D-6E8A-4147-A177-3AD203B41FA5}">
                      <a16:colId xmlns:a16="http://schemas.microsoft.com/office/drawing/2014/main" val="565272889"/>
                    </a:ext>
                  </a:extLst>
                </a:gridCol>
                <a:gridCol w="740664">
                  <a:extLst>
                    <a:ext uri="{9D8B030D-6E8A-4147-A177-3AD203B41FA5}">
                      <a16:colId xmlns:a16="http://schemas.microsoft.com/office/drawing/2014/main" val="3024972907"/>
                    </a:ext>
                  </a:extLst>
                </a:gridCol>
                <a:gridCol w="740664">
                  <a:extLst>
                    <a:ext uri="{9D8B030D-6E8A-4147-A177-3AD203B41FA5}">
                      <a16:colId xmlns:a16="http://schemas.microsoft.com/office/drawing/2014/main" val="2762206078"/>
                    </a:ext>
                  </a:extLst>
                </a:gridCol>
                <a:gridCol w="740664">
                  <a:extLst>
                    <a:ext uri="{9D8B030D-6E8A-4147-A177-3AD203B41FA5}">
                      <a16:colId xmlns:a16="http://schemas.microsoft.com/office/drawing/2014/main" val="1514573694"/>
                    </a:ext>
                  </a:extLst>
                </a:gridCol>
                <a:gridCol w="740664">
                  <a:extLst>
                    <a:ext uri="{9D8B030D-6E8A-4147-A177-3AD203B41FA5}">
                      <a16:colId xmlns:a16="http://schemas.microsoft.com/office/drawing/2014/main" val="3406614016"/>
                    </a:ext>
                  </a:extLst>
                </a:gridCol>
                <a:gridCol w="740664">
                  <a:extLst>
                    <a:ext uri="{9D8B030D-6E8A-4147-A177-3AD203B41FA5}">
                      <a16:colId xmlns:a16="http://schemas.microsoft.com/office/drawing/2014/main" val="976398912"/>
                    </a:ext>
                  </a:extLst>
                </a:gridCol>
                <a:gridCol w="740664">
                  <a:extLst>
                    <a:ext uri="{9D8B030D-6E8A-4147-A177-3AD203B41FA5}">
                      <a16:colId xmlns:a16="http://schemas.microsoft.com/office/drawing/2014/main" val="3400187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956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- 2020-05-05 12:28:28</a:t>
                      </a:r>
                      <a:r>
                        <a:rPr kumimoji="0" lang="en-US" sz="1000" b="0" i="0" u="none" strike="noStrike" kern="1200" cap="none" spc="0" normalizeH="0" baseline="0" noProof="0">
                          <a:ln>
                            <a:noFill/>
                          </a:ln>
                          <a:solidFill>
                            <a:prstClr val="black"/>
                          </a:solidFill>
                          <a:effectLst/>
                          <a:uLnTx/>
                          <a:uFillTx/>
                          <a:latin typeface="+mn-lt"/>
                          <a:ea typeface="+mn-ea"/>
                          <a:cs typeface="+mn-cs"/>
                        </a:rPr>
                        <a:t>
 Beating together butter and sugar is almost always the first step in a cookie recipe. Start with butter that's softened and use a mixer to beat in the sugar until the mixture is light and fluffy. This usually takes about 3 to 5 minutes; just keep beating until it's no longer grainy when you rub it between your fingertips. As you cream the butter, you force in tiny air bubbles, which create the structure of the dough and will later help the cookies to rise.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4170405"/>
                  </a:ext>
                </a:extLst>
              </a:tr>
            </a:tbl>
          </a:graphicData>
        </a:graphic>
      </p:graphicFrame>
      <p:sp>
        <p:nvSpPr>
          <p:cNvPr id="4" name="Text Placeholder 3">
            <a:extLst>
              <a:ext uri="{FF2B5EF4-FFF2-40B4-BE49-F238E27FC236}">
                <a16:creationId xmlns:a16="http://schemas.microsoft.com/office/drawing/2014/main" id="{4761CDF3-0F50-4CF2-A189-D05112ED2DAC}"/>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41975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CDD0-4F38-416F-AD65-887500908607}"/>
              </a:ext>
            </a:extLst>
          </p:cNvPr>
          <p:cNvSpPr>
            <a:spLocks noGrp="1"/>
          </p:cNvSpPr>
          <p:nvPr>
            <p:ph type="title"/>
          </p:nvPr>
        </p:nvSpPr>
        <p:spPr/>
        <p:txBody>
          <a:bodyPr/>
          <a:lstStyle/>
          <a:p>
            <a:r>
              <a:rPr lang="en-US"/>
              <a:t>Facebook Own Posts Table | SCS Dairy MY - 11 of 16</a:t>
            </a:r>
          </a:p>
        </p:txBody>
      </p:sp>
      <p:graphicFrame>
        <p:nvGraphicFramePr>
          <p:cNvPr id="5" name="Table Placeholder 4">
            <a:extLst>
              <a:ext uri="{FF2B5EF4-FFF2-40B4-BE49-F238E27FC236}">
                <a16:creationId xmlns:a16="http://schemas.microsoft.com/office/drawing/2014/main" id="{55896722-8294-43DD-9CEE-EB4FB9C240E3}"/>
              </a:ext>
            </a:extLst>
          </p:cNvPr>
          <p:cNvGraphicFramePr>
            <a:graphicFrameLocks noGrp="1"/>
          </p:cNvGraphicFramePr>
          <p:nvPr>
            <p:ph type="tbl" sz="quarter" idx="13"/>
            <p:extLst>
              <p:ext uri="{D42A27DB-BD31-4B8C-83A1-F6EECF244321}">
                <p14:modId xmlns:p14="http://schemas.microsoft.com/office/powerpoint/2010/main" val="144811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29821018"/>
                    </a:ext>
                  </a:extLst>
                </a:gridCol>
                <a:gridCol w="740664">
                  <a:extLst>
                    <a:ext uri="{9D8B030D-6E8A-4147-A177-3AD203B41FA5}">
                      <a16:colId xmlns:a16="http://schemas.microsoft.com/office/drawing/2014/main" val="2816550340"/>
                    </a:ext>
                  </a:extLst>
                </a:gridCol>
                <a:gridCol w="740664">
                  <a:extLst>
                    <a:ext uri="{9D8B030D-6E8A-4147-A177-3AD203B41FA5}">
                      <a16:colId xmlns:a16="http://schemas.microsoft.com/office/drawing/2014/main" val="2250273684"/>
                    </a:ext>
                  </a:extLst>
                </a:gridCol>
                <a:gridCol w="740664">
                  <a:extLst>
                    <a:ext uri="{9D8B030D-6E8A-4147-A177-3AD203B41FA5}">
                      <a16:colId xmlns:a16="http://schemas.microsoft.com/office/drawing/2014/main" val="852397636"/>
                    </a:ext>
                  </a:extLst>
                </a:gridCol>
                <a:gridCol w="740664">
                  <a:extLst>
                    <a:ext uri="{9D8B030D-6E8A-4147-A177-3AD203B41FA5}">
                      <a16:colId xmlns:a16="http://schemas.microsoft.com/office/drawing/2014/main" val="63094638"/>
                    </a:ext>
                  </a:extLst>
                </a:gridCol>
                <a:gridCol w="740664">
                  <a:extLst>
                    <a:ext uri="{9D8B030D-6E8A-4147-A177-3AD203B41FA5}">
                      <a16:colId xmlns:a16="http://schemas.microsoft.com/office/drawing/2014/main" val="177991691"/>
                    </a:ext>
                  </a:extLst>
                </a:gridCol>
                <a:gridCol w="740664">
                  <a:extLst>
                    <a:ext uri="{9D8B030D-6E8A-4147-A177-3AD203B41FA5}">
                      <a16:colId xmlns:a16="http://schemas.microsoft.com/office/drawing/2014/main" val="4266375777"/>
                    </a:ext>
                  </a:extLst>
                </a:gridCol>
                <a:gridCol w="740664">
                  <a:extLst>
                    <a:ext uri="{9D8B030D-6E8A-4147-A177-3AD203B41FA5}">
                      <a16:colId xmlns:a16="http://schemas.microsoft.com/office/drawing/2014/main" val="694020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312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- 2020-05-04 17:22:19</a:t>
                      </a:r>
                      <a:r>
                        <a:rPr kumimoji="0" lang="en-US" sz="1000" b="0" i="0" u="none" strike="noStrike" kern="1200" cap="none" spc="0" normalizeH="0" baseline="0" noProof="0">
                          <a:ln>
                            <a:noFill/>
                          </a:ln>
                          <a:solidFill>
                            <a:prstClr val="black"/>
                          </a:solidFill>
                          <a:effectLst/>
                          <a:uLnTx/>
                          <a:uFillTx/>
                          <a:latin typeface="+mn-lt"/>
                          <a:ea typeface="+mn-ea"/>
                          <a:cs typeface="+mn-cs"/>
                        </a:rPr>
                        <a:t>
 Have you decided which cookies to bake for Raya? Try these delicious cranberry and walnut shortbread cookies and delight your loved ones.
Cranberry and Walnut Shortbread Cookies
Ingredients:
160g SCS Butter
60g icing sugar
1 teaspoon of vanilla essence or 1/2 teaspoon of vanilla paste
240g all purpose flour
45g dried cranberries, cut into smaller pieces
35g walnuts, chopped
Instructions:
1. Cream butter and icing sugar until light in color.
2. Add in vanilla essence and mix till incorporated.
3. Sift in the all purpose flour and fold till well combine.
4. Add in cranberries and walnuts and fold till evenly distributed.
5. Place in the fridge to chill overnight or for minimum 4 hours to let the flavor infuse and dough to be manageable.
6. Preheat the oven to fan mode 160°C or top bottom mode 170°C.
7. Remove chilled dough from fridge and shape the dough as desired. Place on the baking sheet, leaving 1" apart.
8. Place in the oven to bake for 15 minutes or until edges are lightly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2432574"/>
                  </a:ext>
                </a:extLst>
              </a:tr>
            </a:tbl>
          </a:graphicData>
        </a:graphic>
      </p:graphicFrame>
      <p:sp>
        <p:nvSpPr>
          <p:cNvPr id="4" name="Text Placeholder 3">
            <a:extLst>
              <a:ext uri="{FF2B5EF4-FFF2-40B4-BE49-F238E27FC236}">
                <a16:creationId xmlns:a16="http://schemas.microsoft.com/office/drawing/2014/main" id="{4F1C92AD-FC45-495B-8346-ABC8C0F3E37E}"/>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3743523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F7601-219E-4C7E-AD7F-DD5AE87EC56A}"/>
              </a:ext>
            </a:extLst>
          </p:cNvPr>
          <p:cNvSpPr>
            <a:spLocks noGrp="1"/>
          </p:cNvSpPr>
          <p:nvPr>
            <p:ph type="title"/>
          </p:nvPr>
        </p:nvSpPr>
        <p:spPr/>
        <p:txBody>
          <a:bodyPr/>
          <a:lstStyle/>
          <a:p>
            <a:r>
              <a:rPr lang="en-US"/>
              <a:t>Facebook Own Posts Table | SCS Dairy MY - 12 of 16</a:t>
            </a:r>
          </a:p>
        </p:txBody>
      </p:sp>
      <p:graphicFrame>
        <p:nvGraphicFramePr>
          <p:cNvPr id="5" name="Table Placeholder 4">
            <a:extLst>
              <a:ext uri="{FF2B5EF4-FFF2-40B4-BE49-F238E27FC236}">
                <a16:creationId xmlns:a16="http://schemas.microsoft.com/office/drawing/2014/main" id="{D1BA140A-4A8A-42E1-9132-B4959E0F5434}"/>
              </a:ext>
            </a:extLst>
          </p:cNvPr>
          <p:cNvGraphicFramePr>
            <a:graphicFrameLocks noGrp="1"/>
          </p:cNvGraphicFramePr>
          <p:nvPr>
            <p:ph type="tbl" sz="quarter" idx="13"/>
            <p:extLst>
              <p:ext uri="{D42A27DB-BD31-4B8C-83A1-F6EECF244321}">
                <p14:modId xmlns:p14="http://schemas.microsoft.com/office/powerpoint/2010/main" val="351644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4989042"/>
                    </a:ext>
                  </a:extLst>
                </a:gridCol>
                <a:gridCol w="740664">
                  <a:extLst>
                    <a:ext uri="{9D8B030D-6E8A-4147-A177-3AD203B41FA5}">
                      <a16:colId xmlns:a16="http://schemas.microsoft.com/office/drawing/2014/main" val="4040648339"/>
                    </a:ext>
                  </a:extLst>
                </a:gridCol>
                <a:gridCol w="740664">
                  <a:extLst>
                    <a:ext uri="{9D8B030D-6E8A-4147-A177-3AD203B41FA5}">
                      <a16:colId xmlns:a16="http://schemas.microsoft.com/office/drawing/2014/main" val="854176803"/>
                    </a:ext>
                  </a:extLst>
                </a:gridCol>
                <a:gridCol w="740664">
                  <a:extLst>
                    <a:ext uri="{9D8B030D-6E8A-4147-A177-3AD203B41FA5}">
                      <a16:colId xmlns:a16="http://schemas.microsoft.com/office/drawing/2014/main" val="2077541735"/>
                    </a:ext>
                  </a:extLst>
                </a:gridCol>
                <a:gridCol w="740664">
                  <a:extLst>
                    <a:ext uri="{9D8B030D-6E8A-4147-A177-3AD203B41FA5}">
                      <a16:colId xmlns:a16="http://schemas.microsoft.com/office/drawing/2014/main" val="1888896138"/>
                    </a:ext>
                  </a:extLst>
                </a:gridCol>
                <a:gridCol w="740664">
                  <a:extLst>
                    <a:ext uri="{9D8B030D-6E8A-4147-A177-3AD203B41FA5}">
                      <a16:colId xmlns:a16="http://schemas.microsoft.com/office/drawing/2014/main" val="3361416194"/>
                    </a:ext>
                  </a:extLst>
                </a:gridCol>
                <a:gridCol w="740664">
                  <a:extLst>
                    <a:ext uri="{9D8B030D-6E8A-4147-A177-3AD203B41FA5}">
                      <a16:colId xmlns:a16="http://schemas.microsoft.com/office/drawing/2014/main" val="4122998132"/>
                    </a:ext>
                  </a:extLst>
                </a:gridCol>
                <a:gridCol w="740664">
                  <a:extLst>
                    <a:ext uri="{9D8B030D-6E8A-4147-A177-3AD203B41FA5}">
                      <a16:colId xmlns:a16="http://schemas.microsoft.com/office/drawing/2014/main" val="381853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246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- 2020-05-01 12:02:18</a:t>
                      </a:r>
                      <a:r>
                        <a:rPr kumimoji="0" lang="en-US" sz="1000" b="0" i="0" u="none" strike="noStrike" kern="1200" cap="none" spc="0" normalizeH="0" baseline="0" noProof="0">
                          <a:ln>
                            <a:noFill/>
                          </a:ln>
                          <a:solidFill>
                            <a:prstClr val="black"/>
                          </a:solidFill>
                          <a:effectLst/>
                          <a:uLnTx/>
                          <a:uFillTx/>
                          <a:latin typeface="+mn-lt"/>
                          <a:ea typeface="+mn-ea"/>
                          <a:cs typeface="+mn-cs"/>
                        </a:rPr>
                        <a:t>
 Whip up a delicious dessert for your loved ones for iftar! This cheesecake is the alter ego to the classic New York–style cheesecake with a press-in cookie crust. 
Burnt Cheesecake
Ingredients:
SCS unsalted butter (for greasing the pan)
900g SCS cream cheese, room temperature
300g sugar
6 large eggs
474ml heavy cream
1 tsp. kosher salt
1 tsp. vanilla extract
64g all-purpose flour
Instructions:
1. Place a rack in middle of oven; preheat to 204°C. Butter pan, then line with 2 overlapping 16x12" sheets of parchment, making sure parchment comes at least 2" above top of pan on all sides. Because the parchment needs to be pleated and creased in some areas to fit in pan, you won’t end up with a clean, smooth outer edge to the cake; that’s okay! Place pan on a rimmed baking sheet.
2. Beat cream cheese and sugar in the bowl of a stand mixer fitted with the paddle attachment on medium-low speed, scraping down sides of bowl, until very smooth, no lumps remain, and sugar has dissolved, about 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1498965"/>
                  </a:ext>
                </a:extLst>
              </a:tr>
            </a:tbl>
          </a:graphicData>
        </a:graphic>
      </p:graphicFrame>
      <p:sp>
        <p:nvSpPr>
          <p:cNvPr id="4" name="Text Placeholder 3">
            <a:extLst>
              <a:ext uri="{FF2B5EF4-FFF2-40B4-BE49-F238E27FC236}">
                <a16:creationId xmlns:a16="http://schemas.microsoft.com/office/drawing/2014/main" id="{0DF398A2-315B-432F-B63A-1EC0C763295D}"/>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718335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5A27-EFAD-45C0-AFEF-90572C8CFA16}"/>
              </a:ext>
            </a:extLst>
          </p:cNvPr>
          <p:cNvSpPr>
            <a:spLocks noGrp="1"/>
          </p:cNvSpPr>
          <p:nvPr>
            <p:ph type="title"/>
          </p:nvPr>
        </p:nvSpPr>
        <p:spPr/>
        <p:txBody>
          <a:bodyPr/>
          <a:lstStyle/>
          <a:p>
            <a:r>
              <a:rPr lang="en-US"/>
              <a:t>Facebook Own Posts Table | SCS Dairy MY - 13 of 16</a:t>
            </a:r>
          </a:p>
        </p:txBody>
      </p:sp>
      <p:graphicFrame>
        <p:nvGraphicFramePr>
          <p:cNvPr id="5" name="Table Placeholder 4">
            <a:extLst>
              <a:ext uri="{FF2B5EF4-FFF2-40B4-BE49-F238E27FC236}">
                <a16:creationId xmlns:a16="http://schemas.microsoft.com/office/drawing/2014/main" id="{418F83D3-0AC9-4773-847D-347D3E630D87}"/>
              </a:ext>
            </a:extLst>
          </p:cNvPr>
          <p:cNvGraphicFramePr>
            <a:graphicFrameLocks noGrp="1"/>
          </p:cNvGraphicFramePr>
          <p:nvPr>
            <p:ph type="tbl" sz="quarter" idx="13"/>
            <p:extLst>
              <p:ext uri="{D42A27DB-BD31-4B8C-83A1-F6EECF244321}">
                <p14:modId xmlns:p14="http://schemas.microsoft.com/office/powerpoint/2010/main" val="2161841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34309115"/>
                    </a:ext>
                  </a:extLst>
                </a:gridCol>
                <a:gridCol w="740664">
                  <a:extLst>
                    <a:ext uri="{9D8B030D-6E8A-4147-A177-3AD203B41FA5}">
                      <a16:colId xmlns:a16="http://schemas.microsoft.com/office/drawing/2014/main" val="42305900"/>
                    </a:ext>
                  </a:extLst>
                </a:gridCol>
                <a:gridCol w="740664">
                  <a:extLst>
                    <a:ext uri="{9D8B030D-6E8A-4147-A177-3AD203B41FA5}">
                      <a16:colId xmlns:a16="http://schemas.microsoft.com/office/drawing/2014/main" val="1288799572"/>
                    </a:ext>
                  </a:extLst>
                </a:gridCol>
                <a:gridCol w="740664">
                  <a:extLst>
                    <a:ext uri="{9D8B030D-6E8A-4147-A177-3AD203B41FA5}">
                      <a16:colId xmlns:a16="http://schemas.microsoft.com/office/drawing/2014/main" val="2204225232"/>
                    </a:ext>
                  </a:extLst>
                </a:gridCol>
                <a:gridCol w="740664">
                  <a:extLst>
                    <a:ext uri="{9D8B030D-6E8A-4147-A177-3AD203B41FA5}">
                      <a16:colId xmlns:a16="http://schemas.microsoft.com/office/drawing/2014/main" val="1231246553"/>
                    </a:ext>
                  </a:extLst>
                </a:gridCol>
                <a:gridCol w="740664">
                  <a:extLst>
                    <a:ext uri="{9D8B030D-6E8A-4147-A177-3AD203B41FA5}">
                      <a16:colId xmlns:a16="http://schemas.microsoft.com/office/drawing/2014/main" val="4195902634"/>
                    </a:ext>
                  </a:extLst>
                </a:gridCol>
                <a:gridCol w="740664">
                  <a:extLst>
                    <a:ext uri="{9D8B030D-6E8A-4147-A177-3AD203B41FA5}">
                      <a16:colId xmlns:a16="http://schemas.microsoft.com/office/drawing/2014/main" val="1876935237"/>
                    </a:ext>
                  </a:extLst>
                </a:gridCol>
                <a:gridCol w="740664">
                  <a:extLst>
                    <a:ext uri="{9D8B030D-6E8A-4147-A177-3AD203B41FA5}">
                      <a16:colId xmlns:a16="http://schemas.microsoft.com/office/drawing/2014/main" val="343993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16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- 2020-04-30 20:27:41</a:t>
                      </a:r>
                      <a:r>
                        <a:rPr kumimoji="0" lang="en-US" sz="1000" b="0" i="0" u="none" strike="noStrike" kern="1200" cap="none" spc="0" normalizeH="0" baseline="0" noProof="0">
                          <a:ln>
                            <a:noFill/>
                          </a:ln>
                          <a:solidFill>
                            <a:prstClr val="black"/>
                          </a:solidFill>
                          <a:effectLst/>
                          <a:uLnTx/>
                          <a:uFillTx/>
                          <a:latin typeface="+mn-lt"/>
                          <a:ea typeface="+mn-ea"/>
                          <a:cs typeface="+mn-cs"/>
                        </a:rPr>
                        <a:t>
 Start your fast with a healthy and wholesome meal at sahur that gives you the energy to perform all your tasks 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3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- 2020-04-28 13:26:16</a:t>
                      </a:r>
                      <a:r>
                        <a:rPr kumimoji="0" lang="en-US" sz="1000" b="0" i="0" u="none" strike="noStrike" kern="1200" cap="none" spc="0" normalizeH="0" baseline="0" noProof="0">
                          <a:ln>
                            <a:noFill/>
                          </a:ln>
                          <a:solidFill>
                            <a:prstClr val="black"/>
                          </a:solidFill>
                          <a:effectLst/>
                          <a:uLnTx/>
                          <a:uFillTx/>
                          <a:latin typeface="+mn-lt"/>
                          <a:ea typeface="+mn-ea"/>
                          <a:cs typeface="+mn-cs"/>
                        </a:rPr>
                        <a:t>
 If you scorch milk by accident, put the pan in cold water and add a pinch of salt. This takes away the burnt taste.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478019"/>
                  </a:ext>
                </a:extLst>
              </a:tr>
            </a:tbl>
          </a:graphicData>
        </a:graphic>
      </p:graphicFrame>
      <p:sp>
        <p:nvSpPr>
          <p:cNvPr id="4" name="Text Placeholder 3">
            <a:extLst>
              <a:ext uri="{FF2B5EF4-FFF2-40B4-BE49-F238E27FC236}">
                <a16:creationId xmlns:a16="http://schemas.microsoft.com/office/drawing/2014/main" id="{E40E791C-DB38-4671-8499-29227918EBEA}"/>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633469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8AB0-1ED0-4AB3-B1FB-933650332C2F}"/>
              </a:ext>
            </a:extLst>
          </p:cNvPr>
          <p:cNvSpPr>
            <a:spLocks noGrp="1"/>
          </p:cNvSpPr>
          <p:nvPr>
            <p:ph type="title"/>
          </p:nvPr>
        </p:nvSpPr>
        <p:spPr/>
        <p:txBody>
          <a:bodyPr/>
          <a:lstStyle/>
          <a:p>
            <a:r>
              <a:rPr lang="en-US"/>
              <a:t>Facebook Own Posts Table | SCS Dairy MY - 14 of 16</a:t>
            </a:r>
          </a:p>
        </p:txBody>
      </p:sp>
      <p:graphicFrame>
        <p:nvGraphicFramePr>
          <p:cNvPr id="5" name="Table Placeholder 4">
            <a:extLst>
              <a:ext uri="{FF2B5EF4-FFF2-40B4-BE49-F238E27FC236}">
                <a16:creationId xmlns:a16="http://schemas.microsoft.com/office/drawing/2014/main" id="{21110E64-F1D3-43CB-AD66-59FDE1B939B1}"/>
              </a:ext>
            </a:extLst>
          </p:cNvPr>
          <p:cNvGraphicFramePr>
            <a:graphicFrameLocks noGrp="1"/>
          </p:cNvGraphicFramePr>
          <p:nvPr>
            <p:ph type="tbl" sz="quarter" idx="13"/>
            <p:extLst>
              <p:ext uri="{D42A27DB-BD31-4B8C-83A1-F6EECF244321}">
                <p14:modId xmlns:p14="http://schemas.microsoft.com/office/powerpoint/2010/main" val="3796205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04254870"/>
                    </a:ext>
                  </a:extLst>
                </a:gridCol>
                <a:gridCol w="740664">
                  <a:extLst>
                    <a:ext uri="{9D8B030D-6E8A-4147-A177-3AD203B41FA5}">
                      <a16:colId xmlns:a16="http://schemas.microsoft.com/office/drawing/2014/main" val="2845358824"/>
                    </a:ext>
                  </a:extLst>
                </a:gridCol>
                <a:gridCol w="740664">
                  <a:extLst>
                    <a:ext uri="{9D8B030D-6E8A-4147-A177-3AD203B41FA5}">
                      <a16:colId xmlns:a16="http://schemas.microsoft.com/office/drawing/2014/main" val="2441725644"/>
                    </a:ext>
                  </a:extLst>
                </a:gridCol>
                <a:gridCol w="740664">
                  <a:extLst>
                    <a:ext uri="{9D8B030D-6E8A-4147-A177-3AD203B41FA5}">
                      <a16:colId xmlns:a16="http://schemas.microsoft.com/office/drawing/2014/main" val="1583136020"/>
                    </a:ext>
                  </a:extLst>
                </a:gridCol>
                <a:gridCol w="740664">
                  <a:extLst>
                    <a:ext uri="{9D8B030D-6E8A-4147-A177-3AD203B41FA5}">
                      <a16:colId xmlns:a16="http://schemas.microsoft.com/office/drawing/2014/main" val="4143522139"/>
                    </a:ext>
                  </a:extLst>
                </a:gridCol>
                <a:gridCol w="740664">
                  <a:extLst>
                    <a:ext uri="{9D8B030D-6E8A-4147-A177-3AD203B41FA5}">
                      <a16:colId xmlns:a16="http://schemas.microsoft.com/office/drawing/2014/main" val="3626242636"/>
                    </a:ext>
                  </a:extLst>
                </a:gridCol>
                <a:gridCol w="740664">
                  <a:extLst>
                    <a:ext uri="{9D8B030D-6E8A-4147-A177-3AD203B41FA5}">
                      <a16:colId xmlns:a16="http://schemas.microsoft.com/office/drawing/2014/main" val="3704893618"/>
                    </a:ext>
                  </a:extLst>
                </a:gridCol>
                <a:gridCol w="740664">
                  <a:extLst>
                    <a:ext uri="{9D8B030D-6E8A-4147-A177-3AD203B41FA5}">
                      <a16:colId xmlns:a16="http://schemas.microsoft.com/office/drawing/2014/main" val="2405402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451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- 2020-04-26 16:24:41</a:t>
                      </a:r>
                      <a:r>
                        <a:rPr kumimoji="0" lang="en-US" sz="1000" b="0" i="0" u="none" strike="noStrike" kern="1200" cap="none" spc="0" normalizeH="0" baseline="0" noProof="0">
                          <a:ln>
                            <a:noFill/>
                          </a:ln>
                          <a:solidFill>
                            <a:prstClr val="black"/>
                          </a:solidFill>
                          <a:effectLst/>
                          <a:uLnTx/>
                          <a:uFillTx/>
                          <a:latin typeface="+mn-lt"/>
                          <a:ea typeface="+mn-ea"/>
                          <a:cs typeface="+mn-cs"/>
                        </a:rPr>
                        <a:t>
 Planning an iftar feast for your family? Try this easy, tasty shrimp boil dinner. It can be baked or grilled in foil with homemade seasoning, fresh lemon, and brown butter sauce.
Shrimp Boil Foil Packs
Ingredients:
3 tablespoons + 113g SCS butter melted , divided
454g shrimp, peeled and de-veined
2 ears of corn on the cob, husked
226g sausages
1 pound baby red potatoes OR baby yellow potatoes
3 tablespoons homemade seasoning
Salt and pepper, to taste
1 tablespoon minced garlic
Juice of 1/2 lemon, plus lemon wedges for serving
Chopped fresh parsley, for topping
Homemade seasoning:
Whisk together 1 tablespoon celery salt, 1 teaspoon paprika, 1/2 teaspoon black pepper, 1/2 teaspoon cayenne pepper, 1/4 teaspoon dry mustard, 1/8 teaspoon each allspice, cloves, and a pinch of ground ginger.
Instructions:
1. Chop corn into thirds, then chop each third in half lengthwise. Chop potatoes into 2 inch pieces. Boil corn and potatoes for 10 minutes. Drain and set aside.
2. In a large bowl combin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0569690"/>
                  </a:ext>
                </a:extLst>
              </a:tr>
            </a:tbl>
          </a:graphicData>
        </a:graphic>
      </p:graphicFrame>
      <p:sp>
        <p:nvSpPr>
          <p:cNvPr id="4" name="Text Placeholder 3">
            <a:extLst>
              <a:ext uri="{FF2B5EF4-FFF2-40B4-BE49-F238E27FC236}">
                <a16:creationId xmlns:a16="http://schemas.microsoft.com/office/drawing/2014/main" id="{74702A9E-23A8-4066-B23D-58A22567531B}"/>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550688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3D3D4-4E8B-46A0-8BBE-D07C37240F48}"/>
              </a:ext>
            </a:extLst>
          </p:cNvPr>
          <p:cNvSpPr>
            <a:spLocks noGrp="1"/>
          </p:cNvSpPr>
          <p:nvPr>
            <p:ph type="title"/>
          </p:nvPr>
        </p:nvSpPr>
        <p:spPr/>
        <p:txBody>
          <a:bodyPr/>
          <a:lstStyle/>
          <a:p>
            <a:r>
              <a:rPr lang="en-US"/>
              <a:t>Facebook Own Posts Table | SCS Dairy MY - 15 of 16</a:t>
            </a:r>
          </a:p>
        </p:txBody>
      </p:sp>
      <p:graphicFrame>
        <p:nvGraphicFramePr>
          <p:cNvPr id="5" name="Table Placeholder 4">
            <a:extLst>
              <a:ext uri="{FF2B5EF4-FFF2-40B4-BE49-F238E27FC236}">
                <a16:creationId xmlns:a16="http://schemas.microsoft.com/office/drawing/2014/main" id="{92A70007-C7E7-41E5-B6D4-06EF275A28C0}"/>
              </a:ext>
            </a:extLst>
          </p:cNvPr>
          <p:cNvGraphicFramePr>
            <a:graphicFrameLocks noGrp="1"/>
          </p:cNvGraphicFramePr>
          <p:nvPr>
            <p:ph type="tbl" sz="quarter" idx="13"/>
            <p:extLst>
              <p:ext uri="{D42A27DB-BD31-4B8C-83A1-F6EECF244321}">
                <p14:modId xmlns:p14="http://schemas.microsoft.com/office/powerpoint/2010/main" val="155279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93209533"/>
                    </a:ext>
                  </a:extLst>
                </a:gridCol>
                <a:gridCol w="740664">
                  <a:extLst>
                    <a:ext uri="{9D8B030D-6E8A-4147-A177-3AD203B41FA5}">
                      <a16:colId xmlns:a16="http://schemas.microsoft.com/office/drawing/2014/main" val="1816474196"/>
                    </a:ext>
                  </a:extLst>
                </a:gridCol>
                <a:gridCol w="740664">
                  <a:extLst>
                    <a:ext uri="{9D8B030D-6E8A-4147-A177-3AD203B41FA5}">
                      <a16:colId xmlns:a16="http://schemas.microsoft.com/office/drawing/2014/main" val="3914453371"/>
                    </a:ext>
                  </a:extLst>
                </a:gridCol>
                <a:gridCol w="740664">
                  <a:extLst>
                    <a:ext uri="{9D8B030D-6E8A-4147-A177-3AD203B41FA5}">
                      <a16:colId xmlns:a16="http://schemas.microsoft.com/office/drawing/2014/main" val="1523745652"/>
                    </a:ext>
                  </a:extLst>
                </a:gridCol>
                <a:gridCol w="740664">
                  <a:extLst>
                    <a:ext uri="{9D8B030D-6E8A-4147-A177-3AD203B41FA5}">
                      <a16:colId xmlns:a16="http://schemas.microsoft.com/office/drawing/2014/main" val="2063046628"/>
                    </a:ext>
                  </a:extLst>
                </a:gridCol>
                <a:gridCol w="740664">
                  <a:extLst>
                    <a:ext uri="{9D8B030D-6E8A-4147-A177-3AD203B41FA5}">
                      <a16:colId xmlns:a16="http://schemas.microsoft.com/office/drawing/2014/main" val="832431873"/>
                    </a:ext>
                  </a:extLst>
                </a:gridCol>
                <a:gridCol w="740664">
                  <a:extLst>
                    <a:ext uri="{9D8B030D-6E8A-4147-A177-3AD203B41FA5}">
                      <a16:colId xmlns:a16="http://schemas.microsoft.com/office/drawing/2014/main" val="2947993138"/>
                    </a:ext>
                  </a:extLst>
                </a:gridCol>
                <a:gridCol w="740664">
                  <a:extLst>
                    <a:ext uri="{9D8B030D-6E8A-4147-A177-3AD203B41FA5}">
                      <a16:colId xmlns:a16="http://schemas.microsoft.com/office/drawing/2014/main" val="185727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951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- 2020-04-24 14:19:12</a:t>
                      </a:r>
                      <a:r>
                        <a:rPr kumimoji="0" lang="en-US" sz="1000" b="0" i="0" u="none" strike="noStrike" kern="1200" cap="none" spc="0" normalizeH="0" baseline="0" noProof="0">
                          <a:ln>
                            <a:noFill/>
                          </a:ln>
                          <a:solidFill>
                            <a:prstClr val="black"/>
                          </a:solidFill>
                          <a:effectLst/>
                          <a:uLnTx/>
                          <a:uFillTx/>
                          <a:latin typeface="+mn-lt"/>
                          <a:ea typeface="+mn-ea"/>
                          <a:cs typeface="+mn-cs"/>
                        </a:rPr>
                        <a:t>
 These homemade pear bars with maple syrup and walnuts will add more flavour to your iftar spread.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705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- 2020-04-23 10:16:18</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427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- 2020-04-22 13:11:06</a:t>
                      </a:r>
                      <a:r>
                        <a:rPr kumimoji="0" lang="en-US" sz="1000" b="0" i="0" u="none" strike="noStrike" kern="1200" cap="none" spc="0" normalizeH="0" baseline="0" noProof="0">
                          <a:ln>
                            <a:noFill/>
                          </a:ln>
                          <a:solidFill>
                            <a:prstClr val="black"/>
                          </a:solidFill>
                          <a:effectLst/>
                          <a:uLnTx/>
                          <a:uFillTx/>
                          <a:latin typeface="+mn-lt"/>
                          <a:ea typeface="+mn-ea"/>
                          <a:cs typeface="+mn-cs"/>
                        </a:rPr>
                        <a:t>
 Opt for grass fed butter like SCS this Ramadan instead of artificial taste enhancers that give you the energy to function while fasting. Grass fed butter gives a more natural, flavourful and healthy twist to your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700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- 2020-04-20 15:07:36</a:t>
                      </a:r>
                      <a:r>
                        <a:rPr kumimoji="0" lang="en-US" sz="1000" b="0" i="0" u="none" strike="noStrike" kern="1200" cap="none" spc="0" normalizeH="0" baseline="0" noProof="0">
                          <a:ln>
                            <a:noFill/>
                          </a:ln>
                          <a:solidFill>
                            <a:prstClr val="black"/>
                          </a:solidFill>
                          <a:effectLst/>
                          <a:uLnTx/>
                          <a:uFillTx/>
                          <a:latin typeface="+mn-lt"/>
                          <a:ea typeface="+mn-ea"/>
                          <a:cs typeface="+mn-cs"/>
                        </a:rPr>
                        <a:t>
 Thinking of baking bread for your upcoming sahur? Remember this useful tip. A teaspoon of sugar mixed with yeast and water helps it rise better. Never mix salt directly with the yeast and water mixture as the salt kills the rising action.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7773806"/>
                  </a:ext>
                </a:extLst>
              </a:tr>
            </a:tbl>
          </a:graphicData>
        </a:graphic>
      </p:graphicFrame>
      <p:sp>
        <p:nvSpPr>
          <p:cNvPr id="4" name="Text Placeholder 3">
            <a:extLst>
              <a:ext uri="{FF2B5EF4-FFF2-40B4-BE49-F238E27FC236}">
                <a16:creationId xmlns:a16="http://schemas.microsoft.com/office/drawing/2014/main" id="{F1C4F31D-63D5-4DA5-A57D-CA57AC2B0583}"/>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4360991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A60B1-EA87-4196-BCBE-B1ECCE4330DE}"/>
              </a:ext>
            </a:extLst>
          </p:cNvPr>
          <p:cNvSpPr>
            <a:spLocks noGrp="1"/>
          </p:cNvSpPr>
          <p:nvPr>
            <p:ph type="title"/>
          </p:nvPr>
        </p:nvSpPr>
        <p:spPr/>
        <p:txBody>
          <a:bodyPr/>
          <a:lstStyle/>
          <a:p>
            <a:r>
              <a:rPr lang="en-US"/>
              <a:t>Facebook Own Posts Table | SCS Dairy MY - 16 of 16</a:t>
            </a:r>
          </a:p>
        </p:txBody>
      </p:sp>
      <p:graphicFrame>
        <p:nvGraphicFramePr>
          <p:cNvPr id="5" name="Table Placeholder 4">
            <a:extLst>
              <a:ext uri="{FF2B5EF4-FFF2-40B4-BE49-F238E27FC236}">
                <a16:creationId xmlns:a16="http://schemas.microsoft.com/office/drawing/2014/main" id="{C5FCAE89-AE53-44DC-88C4-1A25B9E38135}"/>
              </a:ext>
            </a:extLst>
          </p:cNvPr>
          <p:cNvGraphicFramePr>
            <a:graphicFrameLocks noGrp="1"/>
          </p:cNvGraphicFramePr>
          <p:nvPr>
            <p:ph type="tbl" sz="quarter" idx="13"/>
            <p:extLst>
              <p:ext uri="{D42A27DB-BD31-4B8C-83A1-F6EECF244321}">
                <p14:modId xmlns:p14="http://schemas.microsoft.com/office/powerpoint/2010/main" val="1714551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03808151"/>
                    </a:ext>
                  </a:extLst>
                </a:gridCol>
                <a:gridCol w="740664">
                  <a:extLst>
                    <a:ext uri="{9D8B030D-6E8A-4147-A177-3AD203B41FA5}">
                      <a16:colId xmlns:a16="http://schemas.microsoft.com/office/drawing/2014/main" val="4131786604"/>
                    </a:ext>
                  </a:extLst>
                </a:gridCol>
                <a:gridCol w="740664">
                  <a:extLst>
                    <a:ext uri="{9D8B030D-6E8A-4147-A177-3AD203B41FA5}">
                      <a16:colId xmlns:a16="http://schemas.microsoft.com/office/drawing/2014/main" val="1505615570"/>
                    </a:ext>
                  </a:extLst>
                </a:gridCol>
                <a:gridCol w="740664">
                  <a:extLst>
                    <a:ext uri="{9D8B030D-6E8A-4147-A177-3AD203B41FA5}">
                      <a16:colId xmlns:a16="http://schemas.microsoft.com/office/drawing/2014/main" val="156059766"/>
                    </a:ext>
                  </a:extLst>
                </a:gridCol>
                <a:gridCol w="740664">
                  <a:extLst>
                    <a:ext uri="{9D8B030D-6E8A-4147-A177-3AD203B41FA5}">
                      <a16:colId xmlns:a16="http://schemas.microsoft.com/office/drawing/2014/main" val="2416589266"/>
                    </a:ext>
                  </a:extLst>
                </a:gridCol>
                <a:gridCol w="740664">
                  <a:extLst>
                    <a:ext uri="{9D8B030D-6E8A-4147-A177-3AD203B41FA5}">
                      <a16:colId xmlns:a16="http://schemas.microsoft.com/office/drawing/2014/main" val="3362018803"/>
                    </a:ext>
                  </a:extLst>
                </a:gridCol>
                <a:gridCol w="740664">
                  <a:extLst>
                    <a:ext uri="{9D8B030D-6E8A-4147-A177-3AD203B41FA5}">
                      <a16:colId xmlns:a16="http://schemas.microsoft.com/office/drawing/2014/main" val="1652938800"/>
                    </a:ext>
                  </a:extLst>
                </a:gridCol>
                <a:gridCol w="740664">
                  <a:extLst>
                    <a:ext uri="{9D8B030D-6E8A-4147-A177-3AD203B41FA5}">
                      <a16:colId xmlns:a16="http://schemas.microsoft.com/office/drawing/2014/main" val="2159345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038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- 2020-04-18 14:04:02</a:t>
                      </a:r>
                      <a:r>
                        <a:rPr kumimoji="0" lang="en-US" sz="1000" b="0" i="0" u="none" strike="noStrike" kern="1200" cap="none" spc="0" normalizeH="0" baseline="0" noProof="0">
                          <a:ln>
                            <a:noFill/>
                          </a:ln>
                          <a:solidFill>
                            <a:prstClr val="black"/>
                          </a:solidFill>
                          <a:effectLst/>
                          <a:uLnTx/>
                          <a:uFillTx/>
                          <a:latin typeface="+mn-lt"/>
                          <a:ea typeface="+mn-ea"/>
                          <a:cs typeface="+mn-cs"/>
                        </a:rPr>
                        <a:t>
 This Cajun Honey Butter Grilled Salmon is a spicy and sweet seafood option that’s ready in 15 minutes. It can be a perfect addition to your iftar table.
Cajun Honey Butter Grilled Salmon
Ingredients:
85g SCS unsalted butter, at room temperature
4 salmon fillets
3 tablespoons honey
4 tablespoons oil
Salt and pepper, to taste 
Chopped cilantro/ parsley (for garnishing)
Cajun seasoning
2 teaspoons garlic powder
2 teaspoons dried Italian seasoning
2 teaspoons smoked paprika, 
1 teaspoon cayenne pepper
1 teaspoon onion powder
1 teaspoon cracked black pepper or 1/2 teaspoon finely ground black pepper
1/2 teaspoon salt
1/2 teaspoon crushed red pepper flakes
Instructions:
1. In a small bowl stir together cajun seasoning ingredients.
2. Use an electric hand mixer to whip butter for 2 minutes until light and fluffy. Add honey and cream together until smooth. Mix in 1 tablespoon of the cajun seasoning. (remaining seasoning can be stored in airtight container up to 3 months)
3. Pat salmon fill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9519962"/>
                  </a:ext>
                </a:extLst>
              </a:tr>
            </a:tbl>
          </a:graphicData>
        </a:graphic>
      </p:graphicFrame>
      <p:sp>
        <p:nvSpPr>
          <p:cNvPr id="4" name="Text Placeholder 3">
            <a:extLst>
              <a:ext uri="{FF2B5EF4-FFF2-40B4-BE49-F238E27FC236}">
                <a16:creationId xmlns:a16="http://schemas.microsoft.com/office/drawing/2014/main" id="{786AC763-3091-427A-8124-75230DB805B8}"/>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29237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8F12-2825-4330-834C-4662EEFCCECD}"/>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9284B492-AE6C-4EFB-AA41-DCF574863B0A}"/>
              </a:ext>
            </a:extLst>
          </p:cNvPr>
          <p:cNvGraphicFramePr>
            <a:graphicFrameLocks noGrp="1"/>
          </p:cNvGraphicFramePr>
          <p:nvPr>
            <p:ph type="chart" sz="quarter" idx="13"/>
            <p:extLst>
              <p:ext uri="{D42A27DB-BD31-4B8C-83A1-F6EECF244321}">
                <p14:modId xmlns:p14="http://schemas.microsoft.com/office/powerpoint/2010/main" val="1369314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9903D-9CC2-40AD-8098-3F40178DA620}"/>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F0DA4D3C-6E57-4861-9FBF-A19EBF45A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378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A2EC-6C94-47C1-A833-5C6E8B1D9432}"/>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4810EBB9-5F5D-40D1-83E8-A27E4C9267EA}"/>
              </a:ext>
            </a:extLst>
          </p:cNvPr>
          <p:cNvGraphicFramePr>
            <a:graphicFrameLocks noGrp="1"/>
          </p:cNvGraphicFramePr>
          <p:nvPr>
            <p:ph type="chart" sz="quarter" idx="13"/>
            <p:extLst>
              <p:ext uri="{D42A27DB-BD31-4B8C-83A1-F6EECF244321}">
                <p14:modId xmlns:p14="http://schemas.microsoft.com/office/powerpoint/2010/main" val="1299071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500A0-C378-40AA-A698-70905A9C7336}"/>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E0DD4D58-539A-422B-A525-A9FF15C3A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53243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1384</Words>
  <Application>Microsoft Office PowerPoint</Application>
  <PresentationFormat>On-screen Show (4:3)</PresentationFormat>
  <Paragraphs>588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16</vt:lpstr>
      <vt:lpstr>Facebook Own Posts Table | SCS Dairy MY - 2 of 16</vt:lpstr>
      <vt:lpstr>Facebook Own Posts Table | SCS Dairy MY - 3 of 16</vt:lpstr>
      <vt:lpstr>Facebook Own Posts Table | SCS Dairy MY - 4 of 16</vt:lpstr>
      <vt:lpstr>Facebook Own Posts Table | SCS Dairy MY - 5 of 16</vt:lpstr>
      <vt:lpstr>Facebook Own Posts Table | SCS Dairy MY - 6 of 16</vt:lpstr>
      <vt:lpstr>Facebook Own Posts Table | SCS Dairy MY - 7 of 16</vt:lpstr>
      <vt:lpstr>Facebook Own Posts Table | SCS Dairy MY - 8 of 16</vt:lpstr>
      <vt:lpstr>Facebook Own Posts Table | SCS Dairy MY - 9 of 16</vt:lpstr>
      <vt:lpstr>Facebook Own Posts Table | SCS Dairy MY - 10 of 16</vt:lpstr>
      <vt:lpstr>Facebook Own Posts Table | SCS Dairy MY - 11 of 16</vt:lpstr>
      <vt:lpstr>Facebook Own Posts Table | SCS Dairy MY - 12 of 16</vt:lpstr>
      <vt:lpstr>Facebook Own Posts Table | SCS Dairy MY - 13 of 16</vt:lpstr>
      <vt:lpstr>Facebook Own Posts Table | SCS Dairy MY - 14 of 16</vt:lpstr>
      <vt:lpstr>Facebook Own Posts Table | SCS Dairy MY - 15 of 16</vt:lpstr>
      <vt:lpstr>Facebook Own Posts Table | SCS Dairy MY - 16 of 16</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2020-06-03T02:28:19Z</dcterms:created>
  <dcterms:modified xsi:type="dcterms:W3CDTF">2020-06-03T02:29:16Z</dcterms:modified>
</cp:coreProperties>
</file>