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4" r:id="rId18"/>
    <p:sldId id="275" r:id="rId19"/>
    <p:sldId id="276" r:id="rId20"/>
    <p:sldId id="277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3" r:id="rId36"/>
    <p:sldId id="294" r:id="rId37"/>
    <p:sldId id="295" r:id="rId38"/>
    <p:sldId id="296" r:id="rId39"/>
    <p:sldId id="297" r:id="rId40"/>
    <p:sldId id="298" r:id="rId41"/>
    <p:sldId id="299" r:id="rId42"/>
    <p:sldId id="300" r:id="rId43"/>
    <p:sldId id="301" r:id="rId44"/>
    <p:sldId id="302" r:id="rId45"/>
    <p:sldId id="303" r:id="rId4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7"/>
      <p:bold r:id="rId48"/>
      <p:italic r:id="rId49"/>
      <p:boldItalic r:id="rId5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1.fntdata"/><Relationship Id="rId50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2.fntdata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Buttercup Malaysia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43922</c:v>
                </c:pt>
                <c:pt idx="1">
                  <c:v>43923</c:v>
                </c:pt>
                <c:pt idx="2">
                  <c:v>43924</c:v>
                </c:pt>
                <c:pt idx="3">
                  <c:v>43925</c:v>
                </c:pt>
                <c:pt idx="4">
                  <c:v>43926</c:v>
                </c:pt>
                <c:pt idx="5">
                  <c:v>43927</c:v>
                </c:pt>
                <c:pt idx="6">
                  <c:v>43928</c:v>
                </c:pt>
                <c:pt idx="7">
                  <c:v>43929</c:v>
                </c:pt>
                <c:pt idx="8">
                  <c:v>43930</c:v>
                </c:pt>
                <c:pt idx="9">
                  <c:v>43931</c:v>
                </c:pt>
                <c:pt idx="10">
                  <c:v>43932</c:v>
                </c:pt>
                <c:pt idx="11">
                  <c:v>43933</c:v>
                </c:pt>
                <c:pt idx="12">
                  <c:v>43934</c:v>
                </c:pt>
                <c:pt idx="13">
                  <c:v>43935</c:v>
                </c:pt>
                <c:pt idx="14">
                  <c:v>43936</c:v>
                </c:pt>
                <c:pt idx="15">
                  <c:v>43937</c:v>
                </c:pt>
                <c:pt idx="16">
                  <c:v>43938</c:v>
                </c:pt>
                <c:pt idx="17">
                  <c:v>43939</c:v>
                </c:pt>
                <c:pt idx="18">
                  <c:v>43940</c:v>
                </c:pt>
                <c:pt idx="19">
                  <c:v>43941</c:v>
                </c:pt>
                <c:pt idx="20">
                  <c:v>43942</c:v>
                </c:pt>
                <c:pt idx="21">
                  <c:v>43943</c:v>
                </c:pt>
                <c:pt idx="22">
                  <c:v>43944</c:v>
                </c:pt>
                <c:pt idx="23">
                  <c:v>43945</c:v>
                </c:pt>
                <c:pt idx="24">
                  <c:v>43946</c:v>
                </c:pt>
                <c:pt idx="25">
                  <c:v>43947</c:v>
                </c:pt>
                <c:pt idx="26">
                  <c:v>43948</c:v>
                </c:pt>
                <c:pt idx="27">
                  <c:v>43949</c:v>
                </c:pt>
                <c:pt idx="28">
                  <c:v>43950</c:v>
                </c:pt>
                <c:pt idx="29">
                  <c:v>43951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15709</c:v>
                </c:pt>
                <c:pt idx="1">
                  <c:v>11580</c:v>
                </c:pt>
                <c:pt idx="2">
                  <c:v>198575</c:v>
                </c:pt>
                <c:pt idx="3">
                  <c:v>184418</c:v>
                </c:pt>
                <c:pt idx="4">
                  <c:v>179164</c:v>
                </c:pt>
                <c:pt idx="5">
                  <c:v>163246</c:v>
                </c:pt>
                <c:pt idx="6">
                  <c:v>167062</c:v>
                </c:pt>
                <c:pt idx="7">
                  <c:v>155888</c:v>
                </c:pt>
                <c:pt idx="8">
                  <c:v>232688</c:v>
                </c:pt>
                <c:pt idx="9">
                  <c:v>584632</c:v>
                </c:pt>
                <c:pt idx="10">
                  <c:v>563330</c:v>
                </c:pt>
                <c:pt idx="11">
                  <c:v>212908</c:v>
                </c:pt>
                <c:pt idx="12">
                  <c:v>79623</c:v>
                </c:pt>
                <c:pt idx="13">
                  <c:v>160801</c:v>
                </c:pt>
                <c:pt idx="14">
                  <c:v>398994</c:v>
                </c:pt>
                <c:pt idx="15">
                  <c:v>412851</c:v>
                </c:pt>
                <c:pt idx="16">
                  <c:v>384986</c:v>
                </c:pt>
                <c:pt idx="17">
                  <c:v>342634</c:v>
                </c:pt>
                <c:pt idx="18">
                  <c:v>343894</c:v>
                </c:pt>
                <c:pt idx="19">
                  <c:v>318151</c:v>
                </c:pt>
                <c:pt idx="20">
                  <c:v>423224</c:v>
                </c:pt>
                <c:pt idx="21">
                  <c:v>377909</c:v>
                </c:pt>
                <c:pt idx="22">
                  <c:v>383016</c:v>
                </c:pt>
                <c:pt idx="23">
                  <c:v>795022</c:v>
                </c:pt>
                <c:pt idx="24">
                  <c:v>886399</c:v>
                </c:pt>
                <c:pt idx="25">
                  <c:v>501405</c:v>
                </c:pt>
                <c:pt idx="26">
                  <c:v>109984</c:v>
                </c:pt>
                <c:pt idx="27">
                  <c:v>78616</c:v>
                </c:pt>
                <c:pt idx="28">
                  <c:v>84172</c:v>
                </c:pt>
                <c:pt idx="29">
                  <c:v>95883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FA0-4D7F-97C9-8A1A88BCFC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7151080"/>
        <c:axId val="307151408"/>
      </c:lineChart>
      <c:dateAx>
        <c:axId val="3071510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151408"/>
        <c:crosses val="autoZero"/>
        <c:auto val="1"/>
        <c:lblOffset val="100"/>
        <c:baseTimeUnit val="days"/>
      </c:dateAx>
      <c:valAx>
        <c:axId val="307151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151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Buttercup Malaysia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43922</c:v>
                </c:pt>
                <c:pt idx="1">
                  <c:v>43923</c:v>
                </c:pt>
                <c:pt idx="2">
                  <c:v>43924</c:v>
                </c:pt>
                <c:pt idx="3">
                  <c:v>43925</c:v>
                </c:pt>
                <c:pt idx="4">
                  <c:v>43926</c:v>
                </c:pt>
                <c:pt idx="5">
                  <c:v>43927</c:v>
                </c:pt>
                <c:pt idx="6">
                  <c:v>43928</c:v>
                </c:pt>
                <c:pt idx="7">
                  <c:v>43929</c:v>
                </c:pt>
                <c:pt idx="8">
                  <c:v>43930</c:v>
                </c:pt>
                <c:pt idx="9">
                  <c:v>43931</c:v>
                </c:pt>
                <c:pt idx="10">
                  <c:v>43932</c:v>
                </c:pt>
                <c:pt idx="11">
                  <c:v>43933</c:v>
                </c:pt>
                <c:pt idx="12">
                  <c:v>43934</c:v>
                </c:pt>
                <c:pt idx="13">
                  <c:v>43935</c:v>
                </c:pt>
                <c:pt idx="14">
                  <c:v>43936</c:v>
                </c:pt>
                <c:pt idx="15">
                  <c:v>43937</c:v>
                </c:pt>
                <c:pt idx="16">
                  <c:v>43938</c:v>
                </c:pt>
                <c:pt idx="17">
                  <c:v>43939</c:v>
                </c:pt>
                <c:pt idx="18">
                  <c:v>43940</c:v>
                </c:pt>
                <c:pt idx="19">
                  <c:v>43941</c:v>
                </c:pt>
                <c:pt idx="20">
                  <c:v>43942</c:v>
                </c:pt>
                <c:pt idx="21">
                  <c:v>43943</c:v>
                </c:pt>
                <c:pt idx="22">
                  <c:v>43944</c:v>
                </c:pt>
                <c:pt idx="23">
                  <c:v>43945</c:v>
                </c:pt>
                <c:pt idx="24">
                  <c:v>43946</c:v>
                </c:pt>
                <c:pt idx="25">
                  <c:v>43947</c:v>
                </c:pt>
                <c:pt idx="26">
                  <c:v>43948</c:v>
                </c:pt>
                <c:pt idx="27">
                  <c:v>43949</c:v>
                </c:pt>
                <c:pt idx="28">
                  <c:v>43950</c:v>
                </c:pt>
                <c:pt idx="29">
                  <c:v>43951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850</c:v>
                </c:pt>
                <c:pt idx="1">
                  <c:v>449</c:v>
                </c:pt>
                <c:pt idx="2">
                  <c:v>910</c:v>
                </c:pt>
                <c:pt idx="3">
                  <c:v>379</c:v>
                </c:pt>
                <c:pt idx="4">
                  <c:v>788</c:v>
                </c:pt>
                <c:pt idx="5">
                  <c:v>634</c:v>
                </c:pt>
                <c:pt idx="6">
                  <c:v>1121</c:v>
                </c:pt>
                <c:pt idx="7">
                  <c:v>741</c:v>
                </c:pt>
                <c:pt idx="8">
                  <c:v>1193</c:v>
                </c:pt>
                <c:pt idx="9">
                  <c:v>1677</c:v>
                </c:pt>
                <c:pt idx="10">
                  <c:v>1943</c:v>
                </c:pt>
                <c:pt idx="11">
                  <c:v>1054</c:v>
                </c:pt>
                <c:pt idx="12">
                  <c:v>4443</c:v>
                </c:pt>
                <c:pt idx="13">
                  <c:v>6578</c:v>
                </c:pt>
                <c:pt idx="14">
                  <c:v>8402</c:v>
                </c:pt>
                <c:pt idx="15">
                  <c:v>7341</c:v>
                </c:pt>
                <c:pt idx="16">
                  <c:v>6604</c:v>
                </c:pt>
                <c:pt idx="17">
                  <c:v>5026</c:v>
                </c:pt>
                <c:pt idx="18">
                  <c:v>4935</c:v>
                </c:pt>
                <c:pt idx="19">
                  <c:v>4434</c:v>
                </c:pt>
                <c:pt idx="20">
                  <c:v>4165</c:v>
                </c:pt>
                <c:pt idx="21">
                  <c:v>3201</c:v>
                </c:pt>
                <c:pt idx="22">
                  <c:v>2753</c:v>
                </c:pt>
                <c:pt idx="23">
                  <c:v>3324</c:v>
                </c:pt>
                <c:pt idx="24">
                  <c:v>2477</c:v>
                </c:pt>
                <c:pt idx="25">
                  <c:v>1370</c:v>
                </c:pt>
                <c:pt idx="26">
                  <c:v>773</c:v>
                </c:pt>
                <c:pt idx="27">
                  <c:v>368</c:v>
                </c:pt>
                <c:pt idx="28">
                  <c:v>703</c:v>
                </c:pt>
                <c:pt idx="29">
                  <c:v>436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2AB-446A-BD74-82975FD18E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6508528"/>
        <c:axId val="306508856"/>
      </c:lineChart>
      <c:dateAx>
        <c:axId val="3065085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508856"/>
        <c:crosses val="autoZero"/>
        <c:auto val="1"/>
        <c:lblOffset val="100"/>
        <c:baseTimeUnit val="days"/>
      </c:dateAx>
      <c:valAx>
        <c:axId val="306508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508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Buttercup Malaysia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43922</c:v>
                </c:pt>
                <c:pt idx="1">
                  <c:v>43923</c:v>
                </c:pt>
                <c:pt idx="2">
                  <c:v>43924</c:v>
                </c:pt>
                <c:pt idx="3">
                  <c:v>43925</c:v>
                </c:pt>
                <c:pt idx="4">
                  <c:v>43926</c:v>
                </c:pt>
                <c:pt idx="5">
                  <c:v>43927</c:v>
                </c:pt>
                <c:pt idx="6">
                  <c:v>43928</c:v>
                </c:pt>
                <c:pt idx="7">
                  <c:v>43929</c:v>
                </c:pt>
                <c:pt idx="8">
                  <c:v>43930</c:v>
                </c:pt>
                <c:pt idx="9">
                  <c:v>43931</c:v>
                </c:pt>
                <c:pt idx="10">
                  <c:v>43932</c:v>
                </c:pt>
                <c:pt idx="11">
                  <c:v>43933</c:v>
                </c:pt>
                <c:pt idx="12">
                  <c:v>43934</c:v>
                </c:pt>
                <c:pt idx="13">
                  <c:v>43935</c:v>
                </c:pt>
                <c:pt idx="14">
                  <c:v>43936</c:v>
                </c:pt>
                <c:pt idx="15">
                  <c:v>43937</c:v>
                </c:pt>
                <c:pt idx="16">
                  <c:v>43938</c:v>
                </c:pt>
                <c:pt idx="17">
                  <c:v>43939</c:v>
                </c:pt>
                <c:pt idx="18">
                  <c:v>43940</c:v>
                </c:pt>
                <c:pt idx="19">
                  <c:v>43941</c:v>
                </c:pt>
                <c:pt idx="20">
                  <c:v>43942</c:v>
                </c:pt>
                <c:pt idx="21">
                  <c:v>43943</c:v>
                </c:pt>
                <c:pt idx="22">
                  <c:v>43944</c:v>
                </c:pt>
                <c:pt idx="23">
                  <c:v>43945</c:v>
                </c:pt>
                <c:pt idx="24">
                  <c:v>43946</c:v>
                </c:pt>
                <c:pt idx="25">
                  <c:v>43947</c:v>
                </c:pt>
                <c:pt idx="26">
                  <c:v>43948</c:v>
                </c:pt>
                <c:pt idx="27">
                  <c:v>43949</c:v>
                </c:pt>
                <c:pt idx="28">
                  <c:v>43950</c:v>
                </c:pt>
                <c:pt idx="29">
                  <c:v>43951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498</c:v>
                </c:pt>
                <c:pt idx="1">
                  <c:v>0</c:v>
                </c:pt>
                <c:pt idx="2">
                  <c:v>222</c:v>
                </c:pt>
                <c:pt idx="3">
                  <c:v>0</c:v>
                </c:pt>
                <c:pt idx="4">
                  <c:v>549</c:v>
                </c:pt>
                <c:pt idx="5">
                  <c:v>0</c:v>
                </c:pt>
                <c:pt idx="6">
                  <c:v>647</c:v>
                </c:pt>
                <c:pt idx="7">
                  <c:v>0</c:v>
                </c:pt>
                <c:pt idx="8">
                  <c:v>2412</c:v>
                </c:pt>
                <c:pt idx="9">
                  <c:v>62</c:v>
                </c:pt>
                <c:pt idx="10">
                  <c:v>616</c:v>
                </c:pt>
                <c:pt idx="11">
                  <c:v>0</c:v>
                </c:pt>
                <c:pt idx="12">
                  <c:v>4599</c:v>
                </c:pt>
                <c:pt idx="13">
                  <c:v>0</c:v>
                </c:pt>
                <c:pt idx="14">
                  <c:v>1600</c:v>
                </c:pt>
                <c:pt idx="15">
                  <c:v>0</c:v>
                </c:pt>
                <c:pt idx="16">
                  <c:v>335</c:v>
                </c:pt>
                <c:pt idx="17">
                  <c:v>0</c:v>
                </c:pt>
                <c:pt idx="18">
                  <c:v>512</c:v>
                </c:pt>
                <c:pt idx="19">
                  <c:v>0</c:v>
                </c:pt>
                <c:pt idx="20">
                  <c:v>242</c:v>
                </c:pt>
                <c:pt idx="21">
                  <c:v>0</c:v>
                </c:pt>
                <c:pt idx="22">
                  <c:v>301</c:v>
                </c:pt>
                <c:pt idx="23">
                  <c:v>294</c:v>
                </c:pt>
                <c:pt idx="24">
                  <c:v>242</c:v>
                </c:pt>
                <c:pt idx="25">
                  <c:v>0</c:v>
                </c:pt>
                <c:pt idx="26">
                  <c:v>424</c:v>
                </c:pt>
                <c:pt idx="27">
                  <c:v>14</c:v>
                </c:pt>
                <c:pt idx="28">
                  <c:v>473</c:v>
                </c:pt>
                <c:pt idx="29">
                  <c:v>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09B-4596-B8E7-312E09337A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8916552"/>
        <c:axId val="308917208"/>
      </c:lineChart>
      <c:dateAx>
        <c:axId val="3089165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917208"/>
        <c:crosses val="autoZero"/>
        <c:auto val="1"/>
        <c:lblOffset val="100"/>
        <c:baseTimeUnit val="days"/>
      </c:dateAx>
      <c:valAx>
        <c:axId val="308917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916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Buttercup Malaysia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33757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358-4EDA-AAC8-8AFC61F2259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Buttercup Malaysia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1653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358-4EDA-AAC8-8AFC61F2259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Buttercup Malaysia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358-4EDA-AAC8-8AFC61F2259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Buttercup Malaysia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358-4EDA-AAC8-8AFC61F2259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Buttercup Malaysia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358-4EDA-AAC8-8AFC61F2259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Buttercup Malaysia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358-4EDA-AAC8-8AFC61F2259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Buttercup Malaysia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243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358-4EDA-AAC8-8AFC61F22597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Buttercup Malaysia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936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B358-4EDA-AAC8-8AFC61F225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6513448"/>
        <c:axId val="306513776"/>
      </c:barChart>
      <c:catAx>
        <c:axId val="306513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513776"/>
        <c:crosses val="autoZero"/>
        <c:auto val="1"/>
        <c:lblAlgn val="ctr"/>
        <c:lblOffset val="100"/>
        <c:noMultiLvlLbl val="0"/>
      </c:catAx>
      <c:valAx>
        <c:axId val="306513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513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Buttercup Malaysia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2.3727170474953501</c:v>
                </c:pt>
                <c:pt idx="1">
                  <c:v>0.20273923229410701</c:v>
                </c:pt>
                <c:pt idx="2">
                  <c:v>0.79593920826575404</c:v>
                </c:pt>
                <c:pt idx="3">
                  <c:v>0.82400681079535898</c:v>
                </c:pt>
                <c:pt idx="4">
                  <c:v>0.152870041821763</c:v>
                </c:pt>
                <c:pt idx="5">
                  <c:v>0.296108028162887</c:v>
                </c:pt>
                <c:pt idx="6">
                  <c:v>0.35296822664537297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737-4613-AB3B-91DBE08459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8978376"/>
        <c:axId val="308977064"/>
      </c:barChart>
      <c:catAx>
        <c:axId val="308978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977064"/>
        <c:crosses val="autoZero"/>
        <c:auto val="1"/>
        <c:lblAlgn val="ctr"/>
        <c:lblOffset val="100"/>
        <c:noMultiLvlLbl val="0"/>
      </c:catAx>
      <c:valAx>
        <c:axId val="308977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978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51</c:v>
                </c:pt>
                <c:pt idx="1">
                  <c:v>2215</c:v>
                </c:pt>
                <c:pt idx="2">
                  <c:v>5254</c:v>
                </c:pt>
                <c:pt idx="3">
                  <c:v>4179</c:v>
                </c:pt>
                <c:pt idx="4">
                  <c:v>1178</c:v>
                </c:pt>
                <c:pt idx="5">
                  <c:v>328</c:v>
                </c:pt>
                <c:pt idx="6">
                  <c:v>183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783-434C-BD7A-6E4FA1B1052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206</c:v>
                </c:pt>
                <c:pt idx="1">
                  <c:v>14078</c:v>
                </c:pt>
                <c:pt idx="2">
                  <c:v>51621</c:v>
                </c:pt>
                <c:pt idx="3">
                  <c:v>59157</c:v>
                </c:pt>
                <c:pt idx="4">
                  <c:v>17217</c:v>
                </c:pt>
                <c:pt idx="5">
                  <c:v>5194</c:v>
                </c:pt>
                <c:pt idx="6">
                  <c:v>1253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783-434C-BD7A-6E4FA1B105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8539888"/>
        <c:axId val="318535624"/>
      </c:barChart>
      <c:catAx>
        <c:axId val="318539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8535624"/>
        <c:crosses val="autoZero"/>
        <c:auto val="1"/>
        <c:lblAlgn val="ctr"/>
        <c:lblOffset val="100"/>
        <c:noMultiLvlLbl val="0"/>
      </c:catAx>
      <c:valAx>
        <c:axId val="318535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8539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Buttercup Malaysia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43922</c:v>
                </c:pt>
                <c:pt idx="1">
                  <c:v>43923</c:v>
                </c:pt>
                <c:pt idx="2">
                  <c:v>43924</c:v>
                </c:pt>
                <c:pt idx="3">
                  <c:v>43925</c:v>
                </c:pt>
                <c:pt idx="4">
                  <c:v>43926</c:v>
                </c:pt>
                <c:pt idx="5">
                  <c:v>43927</c:v>
                </c:pt>
                <c:pt idx="6">
                  <c:v>43928</c:v>
                </c:pt>
                <c:pt idx="7">
                  <c:v>43929</c:v>
                </c:pt>
                <c:pt idx="8">
                  <c:v>43930</c:v>
                </c:pt>
                <c:pt idx="9">
                  <c:v>43931</c:v>
                </c:pt>
                <c:pt idx="10">
                  <c:v>43932</c:v>
                </c:pt>
                <c:pt idx="11">
                  <c:v>43933</c:v>
                </c:pt>
                <c:pt idx="12">
                  <c:v>43934</c:v>
                </c:pt>
                <c:pt idx="13">
                  <c:v>43935</c:v>
                </c:pt>
                <c:pt idx="14">
                  <c:v>43936</c:v>
                </c:pt>
                <c:pt idx="15">
                  <c:v>43937</c:v>
                </c:pt>
                <c:pt idx="16">
                  <c:v>43938</c:v>
                </c:pt>
                <c:pt idx="17">
                  <c:v>43939</c:v>
                </c:pt>
                <c:pt idx="18">
                  <c:v>43940</c:v>
                </c:pt>
                <c:pt idx="19">
                  <c:v>43941</c:v>
                </c:pt>
                <c:pt idx="20">
                  <c:v>43942</c:v>
                </c:pt>
                <c:pt idx="21">
                  <c:v>43943</c:v>
                </c:pt>
                <c:pt idx="22">
                  <c:v>43944</c:v>
                </c:pt>
                <c:pt idx="23">
                  <c:v>43945</c:v>
                </c:pt>
                <c:pt idx="24">
                  <c:v>43946</c:v>
                </c:pt>
                <c:pt idx="25">
                  <c:v>43947</c:v>
                </c:pt>
                <c:pt idx="26">
                  <c:v>43948</c:v>
                </c:pt>
                <c:pt idx="27">
                  <c:v>43949</c:v>
                </c:pt>
                <c:pt idx="28">
                  <c:v>43950</c:v>
                </c:pt>
                <c:pt idx="29">
                  <c:v>43951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0.34727891583667198</c:v>
                </c:pt>
                <c:pt idx="1">
                  <c:v>0</c:v>
                </c:pt>
                <c:pt idx="2">
                  <c:v>0.15745956864860799</c:v>
                </c:pt>
                <c:pt idx="3">
                  <c:v>0</c:v>
                </c:pt>
                <c:pt idx="4">
                  <c:v>0.37342656466357099</c:v>
                </c:pt>
                <c:pt idx="5">
                  <c:v>0</c:v>
                </c:pt>
                <c:pt idx="6">
                  <c:v>0.48172871791342597</c:v>
                </c:pt>
                <c:pt idx="7">
                  <c:v>0</c:v>
                </c:pt>
                <c:pt idx="8">
                  <c:v>1.5526728332219499</c:v>
                </c:pt>
                <c:pt idx="9">
                  <c:v>4.2436080653515597E-2</c:v>
                </c:pt>
                <c:pt idx="10">
                  <c:v>0.44271239282930602</c:v>
                </c:pt>
                <c:pt idx="11">
                  <c:v>0</c:v>
                </c:pt>
                <c:pt idx="12">
                  <c:v>2.89889130285921</c:v>
                </c:pt>
                <c:pt idx="13">
                  <c:v>0</c:v>
                </c:pt>
                <c:pt idx="14">
                  <c:v>1.02493909714627</c:v>
                </c:pt>
                <c:pt idx="15">
                  <c:v>0</c:v>
                </c:pt>
                <c:pt idx="16">
                  <c:v>0.219003008964854</c:v>
                </c:pt>
                <c:pt idx="17">
                  <c:v>0</c:v>
                </c:pt>
                <c:pt idx="18">
                  <c:v>0.33449788151341697</c:v>
                </c:pt>
                <c:pt idx="19">
                  <c:v>0</c:v>
                </c:pt>
                <c:pt idx="20">
                  <c:v>0.16113169500646399</c:v>
                </c:pt>
                <c:pt idx="21">
                  <c:v>0</c:v>
                </c:pt>
                <c:pt idx="22">
                  <c:v>0.18779226715920999</c:v>
                </c:pt>
                <c:pt idx="23">
                  <c:v>0.186449677108672</c:v>
                </c:pt>
                <c:pt idx="24">
                  <c:v>0.14992873757535</c:v>
                </c:pt>
                <c:pt idx="25">
                  <c:v>0</c:v>
                </c:pt>
                <c:pt idx="26">
                  <c:v>0.28594846764899801</c:v>
                </c:pt>
                <c:pt idx="27">
                  <c:v>8.6235570941076492E-3</c:v>
                </c:pt>
                <c:pt idx="28">
                  <c:v>0.32938887589119697</c:v>
                </c:pt>
                <c:pt idx="29">
                  <c:v>1.7230027014220901E-2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7C0-4603-A299-A4C3CB14E8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8543168"/>
        <c:axId val="318537920"/>
      </c:lineChart>
      <c:dateAx>
        <c:axId val="3185431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8537920"/>
        <c:crosses val="autoZero"/>
        <c:auto val="1"/>
        <c:lblOffset val="100"/>
        <c:baseTimeUnit val="days"/>
      </c:dateAx>
      <c:valAx>
        <c:axId val="318537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8543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Buttercup Malaysia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43922</c:v>
                </c:pt>
                <c:pt idx="1">
                  <c:v>43923</c:v>
                </c:pt>
                <c:pt idx="2">
                  <c:v>43924</c:v>
                </c:pt>
                <c:pt idx="3">
                  <c:v>43925</c:v>
                </c:pt>
                <c:pt idx="4">
                  <c:v>43926</c:v>
                </c:pt>
                <c:pt idx="5">
                  <c:v>43927</c:v>
                </c:pt>
                <c:pt idx="6">
                  <c:v>43928</c:v>
                </c:pt>
                <c:pt idx="7">
                  <c:v>43929</c:v>
                </c:pt>
                <c:pt idx="8">
                  <c:v>43930</c:v>
                </c:pt>
                <c:pt idx="9">
                  <c:v>43931</c:v>
                </c:pt>
                <c:pt idx="10">
                  <c:v>43932</c:v>
                </c:pt>
                <c:pt idx="11">
                  <c:v>43933</c:v>
                </c:pt>
                <c:pt idx="12">
                  <c:v>43934</c:v>
                </c:pt>
                <c:pt idx="13">
                  <c:v>43935</c:v>
                </c:pt>
                <c:pt idx="14">
                  <c:v>43936</c:v>
                </c:pt>
                <c:pt idx="15">
                  <c:v>43937</c:v>
                </c:pt>
                <c:pt idx="16">
                  <c:v>43938</c:v>
                </c:pt>
                <c:pt idx="17">
                  <c:v>43939</c:v>
                </c:pt>
                <c:pt idx="18">
                  <c:v>43940</c:v>
                </c:pt>
                <c:pt idx="19">
                  <c:v>43941</c:v>
                </c:pt>
                <c:pt idx="20">
                  <c:v>43942</c:v>
                </c:pt>
                <c:pt idx="21">
                  <c:v>43943</c:v>
                </c:pt>
                <c:pt idx="22">
                  <c:v>43944</c:v>
                </c:pt>
                <c:pt idx="23">
                  <c:v>43945</c:v>
                </c:pt>
                <c:pt idx="24">
                  <c:v>43946</c:v>
                </c:pt>
                <c:pt idx="25">
                  <c:v>43947</c:v>
                </c:pt>
                <c:pt idx="26">
                  <c:v>43948</c:v>
                </c:pt>
                <c:pt idx="27">
                  <c:v>43949</c:v>
                </c:pt>
                <c:pt idx="28">
                  <c:v>43950</c:v>
                </c:pt>
                <c:pt idx="29">
                  <c:v>43951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159287</c:v>
                </c:pt>
                <c:pt idx="1">
                  <c:v>159371</c:v>
                </c:pt>
                <c:pt idx="2">
                  <c:v>159442</c:v>
                </c:pt>
                <c:pt idx="3">
                  <c:v>159548</c:v>
                </c:pt>
                <c:pt idx="4">
                  <c:v>159658</c:v>
                </c:pt>
                <c:pt idx="5">
                  <c:v>159769</c:v>
                </c:pt>
                <c:pt idx="6">
                  <c:v>159913</c:v>
                </c:pt>
                <c:pt idx="7">
                  <c:v>160049</c:v>
                </c:pt>
                <c:pt idx="8">
                  <c:v>160174</c:v>
                </c:pt>
                <c:pt idx="9">
                  <c:v>160309</c:v>
                </c:pt>
                <c:pt idx="10">
                  <c:v>160442</c:v>
                </c:pt>
                <c:pt idx="11">
                  <c:v>160578</c:v>
                </c:pt>
                <c:pt idx="12">
                  <c:v>160700</c:v>
                </c:pt>
                <c:pt idx="13">
                  <c:v>160843</c:v>
                </c:pt>
                <c:pt idx="14">
                  <c:v>160981</c:v>
                </c:pt>
                <c:pt idx="15">
                  <c:v>161111</c:v>
                </c:pt>
                <c:pt idx="16">
                  <c:v>161260</c:v>
                </c:pt>
                <c:pt idx="17">
                  <c:v>161372</c:v>
                </c:pt>
                <c:pt idx="18">
                  <c:v>161501</c:v>
                </c:pt>
                <c:pt idx="19">
                  <c:v>161611</c:v>
                </c:pt>
                <c:pt idx="20">
                  <c:v>161727</c:v>
                </c:pt>
                <c:pt idx="21">
                  <c:v>161840</c:v>
                </c:pt>
                <c:pt idx="22">
                  <c:v>161922</c:v>
                </c:pt>
                <c:pt idx="23">
                  <c:v>162027</c:v>
                </c:pt>
                <c:pt idx="24">
                  <c:v>162127</c:v>
                </c:pt>
                <c:pt idx="25">
                  <c:v>162227</c:v>
                </c:pt>
                <c:pt idx="26">
                  <c:v>162308</c:v>
                </c:pt>
                <c:pt idx="27">
                  <c:v>162385</c:v>
                </c:pt>
                <c:pt idx="28">
                  <c:v>162459</c:v>
                </c:pt>
                <c:pt idx="29">
                  <c:v>162556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4DF-4F7E-8064-E1AF4022F7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8544152"/>
        <c:axId val="318548744"/>
      </c:lineChart>
      <c:dateAx>
        <c:axId val="3185441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8548744"/>
        <c:crosses val="autoZero"/>
        <c:auto val="1"/>
        <c:lblOffset val="100"/>
        <c:baseTimeUnit val="days"/>
      </c:dateAx>
      <c:valAx>
        <c:axId val="318548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8544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Buttercup Malaysia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43922</c:v>
                </c:pt>
                <c:pt idx="1">
                  <c:v>43923</c:v>
                </c:pt>
                <c:pt idx="2">
                  <c:v>43924</c:v>
                </c:pt>
                <c:pt idx="3">
                  <c:v>43925</c:v>
                </c:pt>
                <c:pt idx="4">
                  <c:v>43926</c:v>
                </c:pt>
                <c:pt idx="5">
                  <c:v>43927</c:v>
                </c:pt>
                <c:pt idx="6">
                  <c:v>43928</c:v>
                </c:pt>
                <c:pt idx="7">
                  <c:v>43929</c:v>
                </c:pt>
                <c:pt idx="8">
                  <c:v>43930</c:v>
                </c:pt>
                <c:pt idx="9">
                  <c:v>43931</c:v>
                </c:pt>
                <c:pt idx="10">
                  <c:v>43932</c:v>
                </c:pt>
                <c:pt idx="11">
                  <c:v>43933</c:v>
                </c:pt>
                <c:pt idx="12">
                  <c:v>43934</c:v>
                </c:pt>
                <c:pt idx="13">
                  <c:v>43935</c:v>
                </c:pt>
                <c:pt idx="14">
                  <c:v>43936</c:v>
                </c:pt>
                <c:pt idx="15">
                  <c:v>43937</c:v>
                </c:pt>
                <c:pt idx="16">
                  <c:v>43938</c:v>
                </c:pt>
                <c:pt idx="17">
                  <c:v>43939</c:v>
                </c:pt>
                <c:pt idx="18">
                  <c:v>43940</c:v>
                </c:pt>
                <c:pt idx="19">
                  <c:v>43941</c:v>
                </c:pt>
                <c:pt idx="20">
                  <c:v>43942</c:v>
                </c:pt>
                <c:pt idx="21">
                  <c:v>43943</c:v>
                </c:pt>
                <c:pt idx="22">
                  <c:v>43944</c:v>
                </c:pt>
                <c:pt idx="23">
                  <c:v>43945</c:v>
                </c:pt>
                <c:pt idx="24">
                  <c:v>43946</c:v>
                </c:pt>
                <c:pt idx="25">
                  <c:v>43947</c:v>
                </c:pt>
                <c:pt idx="26">
                  <c:v>43948</c:v>
                </c:pt>
                <c:pt idx="27">
                  <c:v>43949</c:v>
                </c:pt>
                <c:pt idx="28">
                  <c:v>43950</c:v>
                </c:pt>
                <c:pt idx="29">
                  <c:v>43951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106</c:v>
                </c:pt>
                <c:pt idx="1">
                  <c:v>107</c:v>
                </c:pt>
                <c:pt idx="2">
                  <c:v>211</c:v>
                </c:pt>
                <c:pt idx="3">
                  <c:v>192</c:v>
                </c:pt>
                <c:pt idx="4">
                  <c:v>250</c:v>
                </c:pt>
                <c:pt idx="5">
                  <c:v>281</c:v>
                </c:pt>
                <c:pt idx="6">
                  <c:v>280</c:v>
                </c:pt>
                <c:pt idx="7">
                  <c:v>289</c:v>
                </c:pt>
                <c:pt idx="8">
                  <c:v>383</c:v>
                </c:pt>
                <c:pt idx="9">
                  <c:v>678</c:v>
                </c:pt>
                <c:pt idx="10">
                  <c:v>673</c:v>
                </c:pt>
                <c:pt idx="11">
                  <c:v>383</c:v>
                </c:pt>
                <c:pt idx="12">
                  <c:v>261</c:v>
                </c:pt>
                <c:pt idx="13">
                  <c:v>246</c:v>
                </c:pt>
                <c:pt idx="14">
                  <c:v>217</c:v>
                </c:pt>
                <c:pt idx="15">
                  <c:v>213</c:v>
                </c:pt>
                <c:pt idx="16">
                  <c:v>206</c:v>
                </c:pt>
                <c:pt idx="17">
                  <c:v>197</c:v>
                </c:pt>
                <c:pt idx="18">
                  <c:v>215</c:v>
                </c:pt>
                <c:pt idx="19">
                  <c:v>150</c:v>
                </c:pt>
                <c:pt idx="20">
                  <c:v>168</c:v>
                </c:pt>
                <c:pt idx="21">
                  <c:v>145</c:v>
                </c:pt>
                <c:pt idx="22">
                  <c:v>155</c:v>
                </c:pt>
                <c:pt idx="23">
                  <c:v>204</c:v>
                </c:pt>
                <c:pt idx="24">
                  <c:v>192</c:v>
                </c:pt>
                <c:pt idx="25">
                  <c:v>154</c:v>
                </c:pt>
                <c:pt idx="26">
                  <c:v>166</c:v>
                </c:pt>
                <c:pt idx="27">
                  <c:v>138</c:v>
                </c:pt>
                <c:pt idx="28">
                  <c:v>118</c:v>
                </c:pt>
                <c:pt idx="29">
                  <c:v>152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BB2-42A9-A856-397BC02563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8547104"/>
        <c:axId val="318544808"/>
      </c:lineChart>
      <c:dateAx>
        <c:axId val="3185471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8544808"/>
        <c:crosses val="autoZero"/>
        <c:auto val="1"/>
        <c:lblOffset val="100"/>
        <c:baseTimeUnit val="days"/>
      </c:dateAx>
      <c:valAx>
        <c:axId val="318544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8547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Buttercup Malaysia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2020-04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83167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047-4269-B8BA-EE3BEFA41B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1874144"/>
        <c:axId val="391872832"/>
      </c:barChart>
      <c:catAx>
        <c:axId val="391874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872832"/>
        <c:crosses val="autoZero"/>
        <c:auto val="1"/>
        <c:lblAlgn val="ctr"/>
        <c:lblOffset val="100"/>
        <c:noMultiLvlLbl val="0"/>
      </c:catAx>
      <c:valAx>
        <c:axId val="391872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874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Buttercup Malaysia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Sheet1!$A$2:$A$31</c:f>
              <c:numCache>
                <c:formatCode>m/d/yyyy</c:formatCode>
                <c:ptCount val="30"/>
                <c:pt idx="0">
                  <c:v>43922</c:v>
                </c:pt>
                <c:pt idx="1">
                  <c:v>43923</c:v>
                </c:pt>
                <c:pt idx="2">
                  <c:v>43924</c:v>
                </c:pt>
                <c:pt idx="3">
                  <c:v>43925</c:v>
                </c:pt>
                <c:pt idx="4">
                  <c:v>43926</c:v>
                </c:pt>
                <c:pt idx="5">
                  <c:v>43927</c:v>
                </c:pt>
                <c:pt idx="6">
                  <c:v>43928</c:v>
                </c:pt>
                <c:pt idx="7">
                  <c:v>43929</c:v>
                </c:pt>
                <c:pt idx="8">
                  <c:v>43930</c:v>
                </c:pt>
                <c:pt idx="9">
                  <c:v>43931</c:v>
                </c:pt>
                <c:pt idx="10">
                  <c:v>43932</c:v>
                </c:pt>
                <c:pt idx="11">
                  <c:v>43933</c:v>
                </c:pt>
                <c:pt idx="12">
                  <c:v>43934</c:v>
                </c:pt>
                <c:pt idx="13">
                  <c:v>43935</c:v>
                </c:pt>
                <c:pt idx="14">
                  <c:v>43936</c:v>
                </c:pt>
                <c:pt idx="15">
                  <c:v>43937</c:v>
                </c:pt>
                <c:pt idx="16">
                  <c:v>43938</c:v>
                </c:pt>
                <c:pt idx="17">
                  <c:v>43939</c:v>
                </c:pt>
                <c:pt idx="18">
                  <c:v>43940</c:v>
                </c:pt>
                <c:pt idx="19">
                  <c:v>43941</c:v>
                </c:pt>
                <c:pt idx="20">
                  <c:v>43942</c:v>
                </c:pt>
                <c:pt idx="21">
                  <c:v>43943</c:v>
                </c:pt>
                <c:pt idx="22">
                  <c:v>43944</c:v>
                </c:pt>
                <c:pt idx="23">
                  <c:v>43945</c:v>
                </c:pt>
                <c:pt idx="24">
                  <c:v>43946</c:v>
                </c:pt>
                <c:pt idx="25">
                  <c:v>43947</c:v>
                </c:pt>
                <c:pt idx="26">
                  <c:v>43948</c:v>
                </c:pt>
                <c:pt idx="27">
                  <c:v>43949</c:v>
                </c:pt>
                <c:pt idx="28">
                  <c:v>43950</c:v>
                </c:pt>
                <c:pt idx="29">
                  <c:v>43951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15709</c:v>
                </c:pt>
                <c:pt idx="1">
                  <c:v>11580</c:v>
                </c:pt>
                <c:pt idx="2">
                  <c:v>198575</c:v>
                </c:pt>
                <c:pt idx="3">
                  <c:v>184418</c:v>
                </c:pt>
                <c:pt idx="4">
                  <c:v>179164</c:v>
                </c:pt>
                <c:pt idx="5">
                  <c:v>163246</c:v>
                </c:pt>
                <c:pt idx="6">
                  <c:v>167062</c:v>
                </c:pt>
                <c:pt idx="7">
                  <c:v>155888</c:v>
                </c:pt>
                <c:pt idx="8">
                  <c:v>232688</c:v>
                </c:pt>
                <c:pt idx="9">
                  <c:v>584632</c:v>
                </c:pt>
                <c:pt idx="10">
                  <c:v>563330</c:v>
                </c:pt>
                <c:pt idx="11">
                  <c:v>212908</c:v>
                </c:pt>
                <c:pt idx="12">
                  <c:v>79623</c:v>
                </c:pt>
                <c:pt idx="13">
                  <c:v>160801</c:v>
                </c:pt>
                <c:pt idx="14">
                  <c:v>398994</c:v>
                </c:pt>
                <c:pt idx="15">
                  <c:v>412851</c:v>
                </c:pt>
                <c:pt idx="16">
                  <c:v>384986</c:v>
                </c:pt>
                <c:pt idx="17">
                  <c:v>342634</c:v>
                </c:pt>
                <c:pt idx="18">
                  <c:v>343894</c:v>
                </c:pt>
                <c:pt idx="19">
                  <c:v>318151</c:v>
                </c:pt>
                <c:pt idx="20">
                  <c:v>423224</c:v>
                </c:pt>
                <c:pt idx="21">
                  <c:v>377909</c:v>
                </c:pt>
                <c:pt idx="22">
                  <c:v>383016</c:v>
                </c:pt>
                <c:pt idx="23">
                  <c:v>795022</c:v>
                </c:pt>
                <c:pt idx="24">
                  <c:v>886399</c:v>
                </c:pt>
                <c:pt idx="25">
                  <c:v>501405</c:v>
                </c:pt>
                <c:pt idx="26">
                  <c:v>109984</c:v>
                </c:pt>
                <c:pt idx="27">
                  <c:v>78616</c:v>
                </c:pt>
                <c:pt idx="28">
                  <c:v>84172</c:v>
                </c:pt>
                <c:pt idx="29">
                  <c:v>95883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E6-485E-B386-4B56A409B1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52061704"/>
        <c:axId val="452053832"/>
      </c:barChart>
      <c:dateAx>
        <c:axId val="4520617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2053832"/>
        <c:crosses val="autoZero"/>
        <c:auto val="1"/>
        <c:lblOffset val="100"/>
        <c:baseTimeUnit val="days"/>
      </c:dateAx>
      <c:valAx>
        <c:axId val="452053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2061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Total Engagements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Buttercup Malaysia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83167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1D8-42BD-8E54-CD4A16BF51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52062360"/>
        <c:axId val="452057112"/>
      </c:barChart>
      <c:catAx>
        <c:axId val="452062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2057112"/>
        <c:crosses val="autoZero"/>
        <c:auto val="1"/>
        <c:lblAlgn val="ctr"/>
        <c:lblOffset val="100"/>
        <c:noMultiLvlLbl val="0"/>
      </c:catAx>
      <c:valAx>
        <c:axId val="452057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2062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875F84-FA2A-4106-A6A3-C3AADD4E723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MASTER TEMPLATE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564425-AB66-47A1-8A55-B7CCF5C3534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MOB Digital Sdn Bhd</a:t>
            </a:r>
          </a:p>
        </p:txBody>
      </p:sp>
    </p:spTree>
    <p:extLst>
      <p:ext uri="{BB962C8B-B14F-4D97-AF65-F5344CB8AC3E}">
        <p14:creationId xmlns:p14="http://schemas.microsoft.com/office/powerpoint/2010/main" val="33173781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986973-105F-4AE5-8045-BF50D5E095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Buttercup Malaysia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F735B6-9F64-4CFB-B92B-AFD6BB6C697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497468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23047431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4156431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3514850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328416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3004768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7454574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8734805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6995084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3495479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352579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7239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Buttercup 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35771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0.7920 %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66138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CBE645-14D7-47D0-880A-A628CACEBC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04/01/2020 - 04/30/2020</a:t>
            </a:r>
          </a:p>
        </p:txBody>
      </p:sp>
    </p:spTree>
    <p:extLst>
      <p:ext uri="{BB962C8B-B14F-4D97-AF65-F5344CB8AC3E}">
        <p14:creationId xmlns:p14="http://schemas.microsoft.com/office/powerpoint/2010/main" val="20254631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4087D4-7239-4F84-BE6A-1372C166AE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Buttercup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8A227A5-5ACA-4CA3-ACFC-E06143D12AD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693066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55AA5D-6B56-4AC8-B52A-C597E14B0E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04/01/2020 - 04/30/2020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A1B726-5A53-415F-8A89-ADACC47A23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62882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468CF5-6A5F-4DAF-A2DE-B52C94D965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Engaged Users | Buttercup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E134B47-3E0E-43D2-8B6F-302CEB179CA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988646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FB8535-49E9-42D6-9498-89CA53FE49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04/01/2020 - 04/30/2020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92114A-3EB0-4BF5-BCEC-6AC41E3870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16028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1481B-5FB8-49BB-84AF-BCBC6BED6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Reactions Per Post | Buttercup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3693C39-B9B8-4D42-9E4E-CD356BF9F64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566473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B5C088-C39E-40F5-8C52-6BA5B6EAA3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04/01/2020 - 04/30/2020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4CDD68-AC4F-49B5-80AE-544D045EE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7970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8277B8-603B-49BC-B74A-162705D15E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Buttercup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BFDBF16-EAEA-48CB-A3E9-977AD43427F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820962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A698FD-80D4-4B0C-A0EB-BFDE055A97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04/01/2020 - 04/30/2020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5B0479-3162-497A-AED6-CBCC9280F0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27427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B688A7-DA26-43A2-A7AF-A2CD9FC9CE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Buttercup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57E0674-724D-4385-91C6-A38AC3794B3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210296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04FF81-7D83-46D9-9F2D-3AEC994F0B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04/01/2020 - 04/30/2020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280C5A-0019-4A46-9347-E53DEF2DD9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69705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978803-4BD3-4FDC-BA88-A7E5DF7257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(FB) Custom Own Posts Table (new) | Buttercup Malaysia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5CDCCCD-4421-4BBD-98EC-72A9E301E1A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204065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16878895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5597685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11284608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64029962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18932360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2938460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997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- 2020-04-13 17:41:57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Jom sertai Peraduan Sempurnanya Raya Buttercup dari 27 Mac - 15 Jun 2020 dan dapatkan peluang menangi pelbagai hadiah menarik! Kunjungi dan beli Buttercup dari mana-mana pasaraya Tesco di Semenanjung Malaysia.</a:t>
                      </a:r>
                      <a:b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Langkah Penyertaan:
</a:t>
                      </a:r>
                      <a:b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b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 Beli minimum RM20.00 produk dalam satu resit dari mana-mana pasaraya Tesco di Semenanjung Malaysia.
2. Jawab soalan “Apakah jenama produk yang perlu anda beli untuk menyertai peraduan ini?”
3. WhatsApp resit pembelian dan penyertaan anda kepada +6019-8190203. Format penyertaan secara “Nama&lt;jarak&gt;NO. MyKAD&lt;jarak&gt;Jawapan”
</a:t>
                      </a:r>
                      <a:b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Maklumat Lanjut: http://buttercup.com.my/tesco  </a:t>
                      </a:r>
                      <a:b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*Tertakluk Terma &amp; Syarat
</a:t>
                      </a:r>
                      <a:b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b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#SempurnanyaRayaButtercup #ButtercupMalaysia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4.4275 %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68898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7E1552-B17F-4DA3-BB9D-0BBC87EFD2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04/01/2020 - 04/30/2020</a:t>
            </a:r>
          </a:p>
        </p:txBody>
      </p:sp>
    </p:spTree>
    <p:extLst>
      <p:ext uri="{BB962C8B-B14F-4D97-AF65-F5344CB8AC3E}">
        <p14:creationId xmlns:p14="http://schemas.microsoft.com/office/powerpoint/2010/main" val="9408175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25FFD9-C6A4-4F5F-9BFA-1993B7C57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(FB) Custom Own Posts Table (new) | Buttercup Malaysia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F0C0FE8-9BA6-45C0-AF01-FAA8E9107CD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790693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21754420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10697869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32392177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57834197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42821245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2812207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1773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- 2020-04-13 17:34:42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Sertai peraduan Sempurnanya Raya Buttercup – Berpeluang Menangi Hadiah Hebat!
Jom sertai dengan mengikut langkah berikut:
1. Beli minimum RM20.00 produk dalam satu resit dari mana-mana pasaraya Mydin di Semenanjung Malaysia.
2. Jawab soalan “Apakah jenama produk yang perlu anda beli untuk menyertai peraduan ini?”
3. WhatsApp resit pembelian dan penyertaan anda kepada +6019-8190203. Penyertaan secara format “Nama&lt;jarak&gt;NO. MyKAD&lt;jarak&gt;Jawapan”
Maklumat Lanjut: http://buttercup.com.my/mydin</a:t>
                      </a:r>
                      <a:b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*Tertakluk Terma &amp; Syarat
</a:t>
                      </a:r>
                      <a:b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b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#SempurnanyaRayaButtercup #ButtercupMalaysia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4.0305 %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78598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A6BFA8-70CE-4D8B-B763-101E52326C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04/01/2020 - 04/30/2020</a:t>
            </a:r>
          </a:p>
        </p:txBody>
      </p:sp>
    </p:spTree>
    <p:extLst>
      <p:ext uri="{BB962C8B-B14F-4D97-AF65-F5344CB8AC3E}">
        <p14:creationId xmlns:p14="http://schemas.microsoft.com/office/powerpoint/2010/main" val="41076086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759EC-D634-449B-9800-566F30F72B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(FB) Custom Own Posts Table (new) | Buttercup Malaysia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F7F48A-53BE-4099-A9C1-3B0023AB3E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966004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4664452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19584890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19179137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66673087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77573208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6885355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3753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- 2020-04-13 18:49:59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Kunjungi pasaraya Aeon Big sekarang untuk membeli Buttercup dan sertai peraduan Sempurnanya Raya Buttercup!
Langkah Penyertaan Peraduan Sempurnanya Raya Buttercup:
1. Beli minimum RM20.00 produk dalam satu resit dari mana-mana pasaraya Aeon Big di Semenanjung Malaysia.
2. Jawab soalan “Apakah jenama produk yang perlu anda beli untuk menyertai peraduan ini?”
3. WhatsApp resit pembelian dan penyertaan anda kepada +6019-8190203. Penyertaan secara format “Nama&lt;jarak&gt;NO. MyKAD&lt;jarak&gt;Jawapan”
Maklumat Lanjut: http://buttercup.com.my/aeonbig</a:t>
                      </a:r>
                      <a:b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*Tertakluk Terma &amp; Syarat</a:t>
                      </a:r>
                      <a:b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b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#SempurnanyaRayaButtercup #ButtercupMalaysia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2.9396 %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08845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232F57-8C51-41B5-8B20-CDD6883302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04/01/2020 - 04/30/2020</a:t>
            </a:r>
          </a:p>
        </p:txBody>
      </p:sp>
    </p:spTree>
    <p:extLst>
      <p:ext uri="{BB962C8B-B14F-4D97-AF65-F5344CB8AC3E}">
        <p14:creationId xmlns:p14="http://schemas.microsoft.com/office/powerpoint/2010/main" val="21998169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027EC2-CF1C-43AD-948F-05820EF213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(FB) Custom Own Posts Table (new) | Buttercup Malaysia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8811587-D24D-4EB1-8FA2-C11730F923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288604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79097819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24441079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11932982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10218317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86038048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8328468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6810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- 2020-04-09 18:42:39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Sertai peraduan Sempurnanya Raya Buttercup dan anda berpeluang untuk memenangi hadiah-hadiah hebat untuk raya ini.
Langkah Penyertaan:
1. Beli minimum RM20.00 produk dalam satu resit dari mana-mana pasaraya Aeon di Semenanjung Malaysia.
2. Jawab soalan “Apakah jenama produk yang perlu anda beli untuk menyertai peraduan ini?”
3. WhatsApp resit pembelian dan penyertaan anda kepada +6019-8190203. Penyertaan secara format “Nama&lt;jarak&gt;NO. MyKAD&lt;jarak&gt;Jawapan”
Maklumat Lanjut: http://buttercup.com.my/aeon
</a:t>
                      </a:r>
                      <a:b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*Tertakluk Terma &amp; Syarat</a:t>
                      </a:r>
                      <a:b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b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#SempurnanyaRayaButtercup #ButtercupMalaysia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2.8176 %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45116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DD088C-3F5F-4A45-8A0B-086605A42F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04/01/2020 - 04/30/2020</a:t>
            </a:r>
          </a:p>
        </p:txBody>
      </p:sp>
    </p:spTree>
    <p:extLst>
      <p:ext uri="{BB962C8B-B14F-4D97-AF65-F5344CB8AC3E}">
        <p14:creationId xmlns:p14="http://schemas.microsoft.com/office/powerpoint/2010/main" val="35805876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30E415-C752-4931-9A2F-A5EC1F6053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(FB) Custom Own Posts Table (new) | Buttercup Malaysia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60A2BB0-FA73-458F-9EAA-2DA6A2341D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221131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20147078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78101224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68999586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51015913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05868664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6752524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2310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- 2020-04-15 20:40:42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Peraduan Sempurnanya Raya Buttercup bermula sekarang sehingga 15 Jun 2020! Dapatkan produk Buttercup dari mana-mana Econsave di semenanjung Malaysia untuk sertai sekarang!
Langkah Penyertaan:
1. Beli minimum RM20.00 produk dalam satu resit dari mana-mana pasaraya Econsave di Semenanjung Malaysia.
2. Jawab soalan “Apakah jenama produk yang perlu anda beli untuk menyertai peraduan ini?”
3. WhatsApp resit pembelian dan penyertaan anda kepada +6019-8190203. Penyertaan secara format “Nama&lt;jarak&gt;NO. MyKAD&lt;jarak&gt;Jawapan”
Maklumat Lanjut: http://buttercup.com.my/econsave
</a:t>
                      </a:r>
                      <a:b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*Tertakluk Terma &amp; Syara
t</a:t>
                      </a:r>
                      <a:b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b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#SempurnanyaRayaButtercup #ButtercupMalaysia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2.0493 %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01083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78C721-4789-4025-9068-1F8D86D912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04/01/2020 - 04/30/2020</a:t>
            </a:r>
          </a:p>
        </p:txBody>
      </p:sp>
    </p:spTree>
    <p:extLst>
      <p:ext uri="{BB962C8B-B14F-4D97-AF65-F5344CB8AC3E}">
        <p14:creationId xmlns:p14="http://schemas.microsoft.com/office/powerpoint/2010/main" val="25374726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925F1D-CF70-455A-AD44-8840943978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Buttercup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ACAB6E6-0A08-436C-BF53-52175D4A35A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190523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58EEBF-EBC7-40F1-9DC6-560342A9DB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04/01/2020 - 04/30/2020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2B313D-BFBD-49A2-AB86-CE876CE7B7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23315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0F714A-803F-46A2-B709-1F21AAD16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Buttercup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0353FA2-6EE4-4D8A-A480-135040C361D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160975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DE8276-AE81-4ED2-A691-57FA2A1D80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04/01/2020 - 04/30/2020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4C5CF3-0F04-474D-850D-78E5C4B1A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19234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45EEF6-9DEB-4BF4-B478-F0E18B39A4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Buttercup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9E62DB5-FA47-4DC4-8A83-7FC5B6C2695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394331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645A91-D03D-4D7A-B797-9E09862CAE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04/01/2020 - 04/30/2020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ED1525-6170-4555-89E0-AC902A02BD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48443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01B3DE-6068-48D0-8280-215A700E35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Views | Buttercup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A8FF115-2C0E-453B-8BC6-3797BF0BE9E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646128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3BB124-CB76-4BCA-A847-E0266B1450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04/01/2020 - 04/30/2020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0470A8-98C0-4EEF-A160-E8592037F0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93156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03084A-D01A-45D6-80F3-AE38C046DD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City Table | Buttercup Malaysia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BB8F7B8-6B95-4E30-ADAB-367C846349A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432733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66543191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05848260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7050665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102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Kuala Lumpur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2462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Johor Bahru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5141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Kuala Terengganu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8683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Malacca 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1008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Kota Bharu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4059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Kuantan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488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Shah Alam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1362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Ipoh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087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Kuching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06014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Kota Kinabalu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71261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C2248C-C0FF-4AEB-BFF2-40A72CC244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04/01/2020 - 04/30/2020</a:t>
            </a:r>
          </a:p>
        </p:txBody>
      </p:sp>
    </p:spTree>
    <p:extLst>
      <p:ext uri="{BB962C8B-B14F-4D97-AF65-F5344CB8AC3E}">
        <p14:creationId xmlns:p14="http://schemas.microsoft.com/office/powerpoint/2010/main" val="38050891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A6E5B1-304C-4F83-B905-FE4CDFE572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City Table | Buttercup Malaysia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D842625-4B12-43C9-8977-76AD46D8F77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229880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55508121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28567433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7236900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4296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Seremban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8778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Sungai Petani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9410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Alor Setar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3223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Petaling Jaya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2895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3924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Penang Island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1474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Sandakan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3079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Tawau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9269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Kuala Selangor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5418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Kajang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47890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CEC1B4-9DF1-48E7-8860-1F83697B59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04/01/2020 - 04/30/2020</a:t>
            </a:r>
          </a:p>
        </p:txBody>
      </p:sp>
    </p:spTree>
    <p:extLst>
      <p:ext uri="{BB962C8B-B14F-4D97-AF65-F5344CB8AC3E}">
        <p14:creationId xmlns:p14="http://schemas.microsoft.com/office/powerpoint/2010/main" val="9593184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F1C404-7718-4E46-955E-AA61D677C8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City Table | Buttercup Malaysia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15C4DD0-43A3-45F5-B5AF-EB654B126B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283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74507773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11201395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9541582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0654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Taiping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12983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Rawang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5733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3380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Kangar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384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Bukit Mertajam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15017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776EF7-3D11-4049-882F-62ADC5BBE9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04/01/2020 - 04/30/2020</a:t>
            </a:r>
          </a:p>
        </p:txBody>
      </p:sp>
    </p:spTree>
    <p:extLst>
      <p:ext uri="{BB962C8B-B14F-4D97-AF65-F5344CB8AC3E}">
        <p14:creationId xmlns:p14="http://schemas.microsoft.com/office/powerpoint/2010/main" val="4722333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CA4147-5742-469E-BEE8-AFC4DCC708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Engagements over Time (monthly) | Buttercup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243D22E-3C83-4A1A-BAC0-70B2A5B00F8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062817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59E429-FDD9-49B4-BB07-D67A76B2D1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04/01/2020 - 04/30/2020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FAEE5C-7A1B-4170-BF8E-EE59940DFF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92489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4321C-EE9B-4CC9-A847-C5EF67A4C4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Buttercup Malaysia - 1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2797AB6-393B-487A-82F3-C67525DAFA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130053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309003863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1869721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5007349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9589574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241821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0914121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209819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088332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3959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- 2020-04-30 22:28:54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Beli Buttercup dari pasaraya TF Value-Mart dan sertai peraduan Sempurnanya Raya Buttercup untuk berpeluang menang hadiah lumayan! 
3 Langkah Mudah Untuk Menyertai:
1. Beli minimum RM20.00 produk dalam satu resit daripada mana-mana pasaraya TF Value-Mart seluruh Semenanjung Malaysia.
2. Jawap soalan “Apakah jenama produk yang perlu anda beli untuk menyertai peraduan ini?”
3. WhatsApp resit pembelian dan penyertaan anda kepada +6019-8190203. Penyertaan secara format “Nama&lt;jarak&gt;NO. MyKAD&lt;jarak&gt;Jawapan”
Maklumat Lanjut: http://buttercup.com.my/tfvalue</a:t>
                      </a:r>
                      <a:b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*Tertakluk Terma &amp; Syarat</a:t>
                      </a:r>
                      <a:b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b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#SempurnanyaRayaButtercup #ButtercupMalaysia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70965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7EA828-5A34-4B9C-A143-212432BFAE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04/01/2020 - 04/30/2020</a:t>
            </a:r>
          </a:p>
        </p:txBody>
      </p:sp>
    </p:spTree>
    <p:extLst>
      <p:ext uri="{BB962C8B-B14F-4D97-AF65-F5344CB8AC3E}">
        <p14:creationId xmlns:p14="http://schemas.microsoft.com/office/powerpoint/2010/main" val="19425756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434555-048F-41CE-B829-98EE2FF2C2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Buttercup Malaysia - 2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5EBFB4C-7979-4658-BFC9-6FF5CCB4C15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263795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337195782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1805479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6348193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1719702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6474417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7101704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5073671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786980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1601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- 2020-04-29 10:33:26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Anda jangan terkejut, udang juga boleh dibuat rendang!​
#ResipiButtercup​
Rendang Udang​
Bahan-bahan: ​
5 sudu besar Buttercup​
3 biji bawang merah, dicincang​
4 cili padi​
2 inci halia, dicincang​
2 inci lengkuas, dicincang​
1 inci kunyit, dicincang​
1 tangkai serai, dicincang​
1/4 cawan cili boh​
3/4 cawan santan​
250g udang besar
Sehelai daun kunyit, dicarik​
5 keping daun limau kaffir​
3 biji limau kasturi, diambil jus sahaja​
Garam secukup rasa​
Lada hitam secukup rasa​
Gula secukup rasa
Arahan:​
1. Kisar bawang merah, cili padi, halia, lengkuas, kunyit, serai, dan cili boh menjadi pes.​
2. Panaskan Buttercup dan masak pes sehingga pecah minyak.​
3. Masukkan santan. Biarkan mendidih kemudian masak dengan api sederhana selama sehingga minyak naik ke permukaan.​
4. Masukkan udang dan kacau. Masak selama 5 minit.​
5. Masukkan daun limau kaffir dan daun kunyit. Kacau dan biarkan rendang masak selama 5 minit lagi. ​
6. Masukkan jus limau kasturi dan perasakan dengan garam, lada 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3292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FA53C2-5D12-4DCE-A361-ACEB74EE71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04/01/2020 - 04/30/2020</a:t>
            </a:r>
          </a:p>
        </p:txBody>
      </p:sp>
    </p:spTree>
    <p:extLst>
      <p:ext uri="{BB962C8B-B14F-4D97-AF65-F5344CB8AC3E}">
        <p14:creationId xmlns:p14="http://schemas.microsoft.com/office/powerpoint/2010/main" val="12606426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8F24D3-662B-4EBC-8735-C4AA7D9DF9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Buttercup Malaysia - 3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B6656CB-C4C9-43B9-A390-88C4EB64F2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721792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134564317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7389878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9294777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0009144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4259600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9636394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1568189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039442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4463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- 2020-04-28 17:48:46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Jom sertai peraduan Sempurnanya Raya Buttercup sambil menikmati kelazatan makanan anda dengan Buttercup. Sertai dan menang sekarang!
Cara untuk menyertai peraduan Sempurnanya Raya Buttercup:
1. Beli minimum RM20.00 produk dalam satu resit daripada mana-mana pasaraya Aeon Big di Semenanjung Malaysia.
2. Jawap soalan “Apakah jenama produk yang perlu anda beli untuk menyertai peraduan ini?”
3. WhatsApp resit pembelian dan penyertaan anda kepada +6019-8190203. Penyertaan secara format “Nama&lt;jarak&gt;NO. MyKAD&lt;jarak&gt;Jawapan”
Maklumat Lanjut: http://buttercup.com.my/aeonbig</a:t>
                      </a:r>
                      <a:b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*Tertakluk Terma &amp; Syarat</a:t>
                      </a:r>
                      <a:b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b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#SempurnanyaRayaButtercup #ButtercupMalaysia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3969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F77CD6-54FC-4B4B-919E-CBB6C40296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04/01/2020 - 04/30/2020</a:t>
            </a:r>
          </a:p>
        </p:txBody>
      </p:sp>
    </p:spTree>
    <p:extLst>
      <p:ext uri="{BB962C8B-B14F-4D97-AF65-F5344CB8AC3E}">
        <p14:creationId xmlns:p14="http://schemas.microsoft.com/office/powerpoint/2010/main" val="27428271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A0585E-D0AF-4139-B1CE-1E4CB7FC37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Buttercup Malaysia - 4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51BF80-13BA-442A-B131-1ED9335B91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825086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257571838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4176439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620164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2938982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3834777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5581829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0714333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092528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2642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- 2020-04-27 10:11:14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Bukan hanya ayam, udang juga boleh digoreng berempah dan rasanya memang umph!​
#ResipiButtercup​
​Udang Goreng Berempah​
​Bahan-bahan:​
2 sudu besar Buttercup​
½ batang serai, dipotong nipis​
2 ulas bawang putih​
4 ulas bawang merah​
Secubit garam​
500g udang harimau​
1 sudu besar ketumbar​
1 sudu besar serbuk cili​
½ sudu besar serbuk jintan manis​
½ sudu besar serbuk kunyit​
½ sudu besar serbuk jintan putih​
Secukup rasa gula​
1 biji bawang besar,dicincang​
1 tangkai daun kari​
​Arahan:​
1. Tumbuk serai hingga hancur diikuti dengan bawang putih. Setelah lumat, tumbuk bawang merah.​
2. Masukkan garam supaya mudah ditumbuk.​
3. Gaulkan udang dengan bahan ditumbuk, semua rempah dan gula. Perapkan selama 1/2 jam.​
4. Goreng daun kari dengan Buttercup sehingga naik bau.​
5. Masukkan bawang besar dan biar sehingga layu.​
6. Masukkan udang, goreng hingga masak dan hidang.​
Sumber: https://www.resepimudah.com/resepi/udang-goreng-berempah/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63589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87C0A7-EA67-4E36-B285-4D5B180D30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04/01/2020 - 04/30/2020</a:t>
            </a:r>
          </a:p>
        </p:txBody>
      </p:sp>
    </p:spTree>
    <p:extLst>
      <p:ext uri="{BB962C8B-B14F-4D97-AF65-F5344CB8AC3E}">
        <p14:creationId xmlns:p14="http://schemas.microsoft.com/office/powerpoint/2010/main" val="32628035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C09AF4-1142-48AE-8BDC-515CE86B1A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Buttercup Malaysia - 5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3143FAE-AD36-415B-A13C-18021F323FE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557879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342721602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6307883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4638584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712327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9453784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1729850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4763142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887546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9177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- 2020-04-25 11:49:01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"Seperti udang tidak tahu bungkuknya"​
Peribahasa ini mengingatkan kita agar mempunyai kesedaran terhadap kelemahan dan kekurangan diri dan terus berusaha untuk menjadi lebih baik setiap hari.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710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- 2020-04-24 00:00:52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Selamat menyambut Awal Ramadan kepada umat Islam. Jangan lupa bersahur dengan Buttercup agar anda kekal bertenaga sehingga waktu berbuka 😊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9680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- 2020-04-23 10:26:52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Udang adalah salah satu sumber protein yang baik. Ia juga rendah kalori dan tidak mengandungi karbohidrat. Walau bagaimanapun, anda mesti beringat ketika makan agar tidak berlebihan ya 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4749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4B9021-5E0C-44A7-B4D7-8AD8BEFC75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04/01/2020 - 04/30/2020</a:t>
            </a:r>
          </a:p>
        </p:txBody>
      </p:sp>
    </p:spTree>
    <p:extLst>
      <p:ext uri="{BB962C8B-B14F-4D97-AF65-F5344CB8AC3E}">
        <p14:creationId xmlns:p14="http://schemas.microsoft.com/office/powerpoint/2010/main" val="26574476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E59008-FB4C-406C-A3A6-C1A148F4BF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Buttercup Malaysia - 6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3B4694C-9E88-470A-B3E2-7668E786597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590426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406428159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2054248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1291649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608585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6492347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9117939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997089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363958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0258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- 2020-04-21 17:42:03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Serta Peraduan Sempurnanya Raya Buttercup untuk merebut pelbagai hadiah menarik. 
Langkah Penyertaan:
1. Beli minimum RM20.00 produk dalam satu resit daripada mana-mana pasaraya Econsave di Semenanjung Malaysia.
2. Jawap soalan “Apakah jenama produk yang perlu anda beli untuk menyertai peraduan ini?”
3. WhatsApp resit pembelian dan penyertaan anda kepada +6019-8190203. Penyertaan secara format “Nama&lt;jarak&gt;NO. MyKAD&lt;jarak&gt;Jawapan”
Maklumat Lanjut: http://buttercup.com.my/econsave</a:t>
                      </a:r>
                      <a:b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*Tertakluk Terma &amp; Syarat</a:t>
                      </a:r>
                      <a:b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b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#SempurnanyaRayaButtercup #ButtercupMalaysia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2992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A99B6F-AD81-4DC1-9EFA-73C8825E01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04/01/2020 - 04/30/2020</a:t>
            </a:r>
          </a:p>
        </p:txBody>
      </p:sp>
    </p:spTree>
    <p:extLst>
      <p:ext uri="{BB962C8B-B14F-4D97-AF65-F5344CB8AC3E}">
        <p14:creationId xmlns:p14="http://schemas.microsoft.com/office/powerpoint/2010/main" val="5588237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937EE9-F267-44D1-9EE7-88D497F8DC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Buttercup Malaysia - 7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0DE6C3-3106-4E54-9E2D-D1564929291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416765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107241751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9863396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5646372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4754837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0567988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8918684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7690237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657020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5367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- 2020-04-21 10:15:18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Tidak ada hidangan yang boleh mengalahkan masakan kampung, siapa setuju?​
#ResipiButtercup​
Udang Sambal Belacan​
Bahan-bahan:​
2 sudu besar Buttercup​
10 tangkai cili kering dibuang biji, dipotong kecil, dan direndam di dalam air panas sehingga lembut ​
Gula secukup rasa​
780g udang​
2 sudu kecil pes asam jawa​
1 sudu kecil kicap cair ​
1 sudu kecil perencah pati ayam​
1 biji bawang besar, dihiris kasar​
Daun bawang, dipotong 2 inci panjang​
Bahan A:​
4 ulas bawang merah, dihiris​
5 ulas bawang putih, dihiris​
1 inci halia, dihiris​
1 batang serai, dihiris​
Belacan sebesar ibu jari
Arahan:​
1. Panaskan Buttercup dan goreng cili kering hingga garing. Angkat, tumbuk atau kisar hingga lumat dan ketepikan. ​
2. Masukkan bahan-bahan A dan goreng sehingga garing. Angkat dan kisar bersama sedikit air.​
3. Keluarkan sedikit baki Buttercup di dalam kuali tadi dan masukkan bahan-bahan A dan cili kering kisar. Tumis sehingga wangi dan pecah minyak. Tambah sedikit gula.​
4. Masukkan udang 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39153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AC1578-BBC5-45BF-822E-D09B31B53C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04/01/2020 - 04/30/2020</a:t>
            </a:r>
          </a:p>
        </p:txBody>
      </p:sp>
    </p:spTree>
    <p:extLst>
      <p:ext uri="{BB962C8B-B14F-4D97-AF65-F5344CB8AC3E}">
        <p14:creationId xmlns:p14="http://schemas.microsoft.com/office/powerpoint/2010/main" val="330346745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4E949C-E6E0-4AC4-A813-A53BF44761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Buttercup Malaysia - 8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E57C72B-AC67-4EC8-85F3-FDFFB36F239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158912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121980531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7384687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7977365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0994712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1830172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8857088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0904322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533323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960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- 2020-04-19 11:42:59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Senang dimasak, sedap dimakan! Anda boleh menjadikan resipi ini resipi kegemaran.​
#ResipiButtercup​
​Udang Bawang Putih Buttercup​
​Bahan-bahan:​
50g Buttercup​
1 sudu besar minyak zaitun​
12 ekor udang​
2 ulas bawang putih, diketuk​
Garam dan serbuk lada sulah secukup rasa​
Segenggam parsley, dicincang​
Arahan:​
1. Panaskan Buttercup dan minyak.​
2. Masukkan udang dan bawang putih.​
3. Masak sehingga isi udang berwarna putih.​
4. Tambahkan garam dan serbuk lada sulah dan taburkan parsley.​
5. Terus hidang bersama nasi.​
​Sumber: https://www.bbc.co.uk/food/recipes/prawnswithgarlicbutt_86031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98535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709943-3B91-47D9-B562-3A0ACEBB6E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04/01/2020 - 04/30/2020</a:t>
            </a:r>
          </a:p>
        </p:txBody>
      </p:sp>
    </p:spTree>
    <p:extLst>
      <p:ext uri="{BB962C8B-B14F-4D97-AF65-F5344CB8AC3E}">
        <p14:creationId xmlns:p14="http://schemas.microsoft.com/office/powerpoint/2010/main" val="333985791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F5EDA-56F1-4B54-BB6F-4634AD23F6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Buttercup Malaysia - 9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92442F4-0800-4BD4-8E5C-2ABF93265B4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37331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324451651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2967613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1320066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4518687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6113172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7832388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3669504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550330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7787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- 2020-04-17 10:24:49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Anak-anak anda pasti akan menggemari fettuccine udang bayam ini.​
​#ResipiButtercup​
​Fettucine Udang Bayam​
​Bahan-bahan:​
1 sudu besar Buttercup​
500g fettuccine​
1 ulas bawang putih, dihiris​
400g udang, dikupas​
1 biji lemon​
2 biji tomato didadu​
80g daun bayam​
Sedikit keju parmesan, disagat​
Arahan:​
1. Masak fettuccine mengikut arahan pada bungkusan.​
2. Panaskan Buttercup di dalam kuali dan masukkan bawang putih dan udang. ​
3. Toskan fettucine, masukkan ke dalam kuali dan tambahkan lemon.​
4. Masukkan tomato dan bayam, gaul sebati.​
5. Untuk menghidang, taburkan keju parmesan di atas fettucine.​
Sumber: https://www.kidspot.com.au/kitchen/recipes/prawn-spinach-spaghetti-recipe/tsjc3hri?r=collection/prawnrecipes&amp;c=8xzs3el3/Prawn%20recipes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65348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B05A7C-2A2B-49BC-A392-88EDF0B73D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04/01/2020 - 04/30/2020</a:t>
            </a:r>
          </a:p>
        </p:txBody>
      </p:sp>
    </p:spTree>
    <p:extLst>
      <p:ext uri="{BB962C8B-B14F-4D97-AF65-F5344CB8AC3E}">
        <p14:creationId xmlns:p14="http://schemas.microsoft.com/office/powerpoint/2010/main" val="418163690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B8C813-A8AB-4B4D-A480-BBAEF58B39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Buttercup Malaysia - 10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853AFA-9435-4713-9E94-3BB4E6BE904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844626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33990606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7989108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3829483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0228739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6088206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0802199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9493631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044889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6991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- 2020-04-15 20:40:42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Peraduan Sempurnanya Raya Buttercup bermula sekarang sehingga 15 Jun 2020! Dapatkan produk Buttercup dari mana-mana Econsave di semenanjung Malaysia untuk sertai sekarang!
Langkah Penyertaan:
1. Beli minimum RM20.00 produk dalam satu resit dari mana-mana pasaraya Econsave di Semenanjung Malaysia.
2. Jawab soalan “Apakah jenama produk yang perlu anda beli untuk menyertai peraduan ini?”
3. WhatsApp resit pembelian dan penyertaan anda kepada +6019-8190203. Penyertaan secara format “Nama&lt;jarak&gt;NO. MyKAD&lt;jarak&gt;Jawapan”
Maklumat Lanjut: http://buttercup.com.my/econsave
</a:t>
                      </a:r>
                      <a:b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*Tertakluk Terma &amp; Syara
t</a:t>
                      </a:r>
                      <a:b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b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#SempurnanyaRayaButtercup #ButtercupMalaysia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2.0493 %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43885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8F0837-A8D5-4009-9948-D8D41B4F01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04/01/2020 - 04/30/2020</a:t>
            </a:r>
          </a:p>
        </p:txBody>
      </p:sp>
    </p:spTree>
    <p:extLst>
      <p:ext uri="{BB962C8B-B14F-4D97-AF65-F5344CB8AC3E}">
        <p14:creationId xmlns:p14="http://schemas.microsoft.com/office/powerpoint/2010/main" val="314569322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273510-AF95-41C3-AA90-16018B951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Buttercup Malaysia - 11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88B3F6-4E47-4469-B9BE-1E1476CEE9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855837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398170192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0533083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1130805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1315107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482710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7587640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149034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814178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1015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- 2020-04-15 13:13:25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Menyertai peraduan dan memenangi kesemua hadiah-hadiah menarik yang ditawarkan ini.
Langkah Penyertaan:
1. Beli minimum RM20.00 produk dalam satu resit dari mana-mana pasaraya TF Value-Mart di Semenanjung Malaysia.
2. Jawab soalan “Apakah jenama produk yang perlu anda beli untuk menyertai peraduan ini?”
3. WhatsApp resit pembelian dan penyertaan anda kepada +6019-8190203. Penyertaan secara format “Nama&lt;jarak&gt;NO. MyKAD&lt;jarak&gt;Jawapan”
Maklumat Lanjut: http://buttercup.com.my/tfvalue
*Tertakluk Terma &amp; Syarat</a:t>
                      </a:r>
                      <a:b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b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#SempurnanyaRayaButtercup #ButtercupMalaysia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1.5188 %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55928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CC5D56-4EC8-473F-A495-DBDD6B2978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04/01/2020 - 04/30/2020</a:t>
            </a:r>
          </a:p>
        </p:txBody>
      </p:sp>
    </p:spTree>
    <p:extLst>
      <p:ext uri="{BB962C8B-B14F-4D97-AF65-F5344CB8AC3E}">
        <p14:creationId xmlns:p14="http://schemas.microsoft.com/office/powerpoint/2010/main" val="6039193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C39555-5FCD-4124-9453-1B5626B592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Buttercup Malaysia - 12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9AB79B0-B658-4A99-BD80-B1265C64A6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044438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349046904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3384149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680047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1963707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2769507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7559004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1623084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785878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7467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- 2020-04-15 12:21:53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Marilah bersama sertai Peraduan Sempurnanya Raya Buttercup dengan membeli produk Buttercup daripada mana-mana pasaraya Tesco di Semenanjung Malaysia.
Langkah Penyertaan:
1. Beli minimum RM20.00 produk dalam satu resit daripada mana-mana pasaraya Tesco di Semenanjung Malaysia.
2. Jawap soalan “Apakah jenama produk yang perlu anda beli untuk menyertai peraduan ini?”
3. WhatsApp resit pembelian dan penyertaan anda kepada +6019-8190203. Format penyertaan secara “Nama&lt;jarak&gt;NO. MyKAD&lt;jarak&gt;Jawapan”
</a:t>
                      </a:r>
                      <a:b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Maklumat Lanjut: http://buttercup.com.my/tesco 
</a:t>
                      </a:r>
                      <a:b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*Tertakluk Terma &amp; Syarat</a:t>
                      </a:r>
                      <a:b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b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#SempurnanyaRayaButtercup #ButtercupMalaysia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73383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79B8FA-8634-4F16-B771-415C575339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04/01/2020 - 04/30/2020</a:t>
            </a:r>
          </a:p>
        </p:txBody>
      </p:sp>
    </p:spTree>
    <p:extLst>
      <p:ext uri="{BB962C8B-B14F-4D97-AF65-F5344CB8AC3E}">
        <p14:creationId xmlns:p14="http://schemas.microsoft.com/office/powerpoint/2010/main" val="269441597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5F3434-A77C-493B-8841-E05E2FFABA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Buttercup Malaysia - 13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486BD9A-8F3B-45C7-B751-8766247F94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527724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183987315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480127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9924184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6943864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7374133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6402039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6749635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746445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7971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- 2020-04-15 10:00:32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Jom cuba resipi udang kam heong. Buat kelainan sikit di meja makan.​
#ResipiButtercup​
Udang Kam Heong​
​Bahan-bahan:​
1 sudu besar Buttercup​
1 sudu makan udang kering​
1 sudu besar serbuk kari​
3 bawang merah dikupas dan dicincang halus​
3 ulas bawang putih dikupas dan dicincang​
2 keping halia dicincang​
2 cili padi dihiris nipis​
1/2 sudu pes kacang soya​
2 tangkai daun kari​
8 ekor udang besar 
Arahan:​
1. Siang udang.​
2. Rendam udang kering dalam 1/4 cawan air panas sehingga lembut kemudian keringkan. ​
3. Campurkan air rendaman udang kering dengan serbuk kari untuk membentuk pes.​
4. Panaskan minyak masak dan goreng udang kering selama 1 minit. Kemudian tambah bahan lain kecuali udang dan pes.​
5. Masukkan udang dan pes dan gaul sebati.​
Sumber: https://noobcook.com/kam-heong-prawns/2/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0.5001 %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02643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460383-001B-42D8-8C76-A75A4A3E24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04/01/2020 - 04/30/2020</a:t>
            </a:r>
          </a:p>
        </p:txBody>
      </p:sp>
    </p:spTree>
    <p:extLst>
      <p:ext uri="{BB962C8B-B14F-4D97-AF65-F5344CB8AC3E}">
        <p14:creationId xmlns:p14="http://schemas.microsoft.com/office/powerpoint/2010/main" val="306865890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59D52-9666-4B54-B594-081BCF1FE2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Buttercup Malaysia - 14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B5BD077-23B9-4905-B055-0542C13C1F1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047295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18102330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1705225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621926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7325905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3188143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2813530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2485456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982823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1463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- 2020-04-13 18:49:59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Kunjungi pasaraya Aeon Big sekarang untuk membeli Buttercup dan sertai peraduan Sempurnanya Raya Buttercup!
Langkah Penyertaan Peraduan Sempurnanya Raya Buttercup:
1. Beli minimum RM20.00 produk dalam satu resit dari mana-mana pasaraya Aeon Big di Semenanjung Malaysia.
2. Jawab soalan “Apakah jenama produk yang perlu anda beli untuk menyertai peraduan ini?”
3. WhatsApp resit pembelian dan penyertaan anda kepada +6019-8190203. Penyertaan secara format “Nama&lt;jarak&gt;NO. MyKAD&lt;jarak&gt;Jawapan”
Maklumat Lanjut: http://buttercup.com.my/aeonbig</a:t>
                      </a:r>
                      <a:b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*Tertakluk Terma &amp; Syarat</a:t>
                      </a:r>
                      <a:b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b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#SempurnanyaRayaButtercup #ButtercupMalaysia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2.9396 %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49181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B4330B-035F-4C99-9869-84B4410204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04/01/2020 - 04/30/2020</a:t>
            </a:r>
          </a:p>
        </p:txBody>
      </p:sp>
    </p:spTree>
    <p:extLst>
      <p:ext uri="{BB962C8B-B14F-4D97-AF65-F5344CB8AC3E}">
        <p14:creationId xmlns:p14="http://schemas.microsoft.com/office/powerpoint/2010/main" val="4504793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D072E2-FA89-4852-91F0-8F9868533E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Buttercup Malaysia - 15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7C958A6-A97C-4F6E-9C04-E3588BD92C7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736347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43683593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2040463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1096896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3031318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948399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7122084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2964150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334723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4319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- 2020-04-13 17:41:57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Jom sertai Peraduan Sempurnanya Raya Buttercup dari 27 Mac - 15 Jun 2020 dan dapatkan peluang menangi pelbagai hadiah menarik! Kunjungi dan beli Buttercup dari mana-mana pasaraya Tesco di Semenanjung Malaysia.</a:t>
                      </a:r>
                      <a:b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Langkah Penyertaan:
</a:t>
                      </a:r>
                      <a:b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b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 Beli minimum RM20.00 produk dalam satu resit dari mana-mana pasaraya Tesco di Semenanjung Malaysia.
2. Jawab soalan “Apakah jenama produk yang perlu anda beli untuk menyertai peraduan ini?”
3. WhatsApp resit pembelian dan penyertaan anda kepada +6019-8190203. Format penyertaan secara “Nama&lt;jarak&gt;NO. MyKAD&lt;jarak&gt;Jawapan”
</a:t>
                      </a:r>
                      <a:b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Maklumat Lanjut: http://buttercup.com.my/tesco  </a:t>
                      </a:r>
                      <a:b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*Tertakluk Terma &amp; Syarat
</a:t>
                      </a:r>
                      <a:b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b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#SempurnanyaRayaButtercup #ButtercupMalaysia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4.4275 %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08089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A613EF-8012-4131-9AA4-D05C6F3720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04/01/2020 - 04/30/2020</a:t>
            </a:r>
          </a:p>
        </p:txBody>
      </p:sp>
    </p:spTree>
    <p:extLst>
      <p:ext uri="{BB962C8B-B14F-4D97-AF65-F5344CB8AC3E}">
        <p14:creationId xmlns:p14="http://schemas.microsoft.com/office/powerpoint/2010/main" val="358595687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C2C853-C673-486B-B7F4-99DA7B905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Buttercup Malaysia - 16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09D8B94-BA1F-4FE9-99E3-44DEF2A987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385316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313720748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7846488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8981658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6079534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0445045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4604772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1309580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399803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9921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- 2020-04-13 17:34:42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Sertai peraduan Sempurnanya Raya Buttercup – Berpeluang Menangi Hadiah Hebat!
Jom sertai dengan mengikut langkah berikut:
1. Beli minimum RM20.00 produk dalam satu resit dari mana-mana pasaraya Mydin di Semenanjung Malaysia.
2. Jawab soalan “Apakah jenama produk yang perlu anda beli untuk menyertai peraduan ini?”
3. WhatsApp resit pembelian dan penyertaan anda kepada +6019-8190203. Penyertaan secara format “Nama&lt;jarak&gt;NO. MyKAD&lt;jarak&gt;Jawapan”
Maklumat Lanjut: http://buttercup.com.my/mydin</a:t>
                      </a:r>
                      <a:b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*Tertakluk Terma &amp; Syarat
</a:t>
                      </a:r>
                      <a:b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b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#SempurnanyaRayaButtercup #ButtercupMalaysia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4.0305 %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77527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686E17-9F69-466D-B401-661802576E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04/01/2020 - 04/30/2020</a:t>
            </a:r>
          </a:p>
        </p:txBody>
      </p:sp>
    </p:spTree>
    <p:extLst>
      <p:ext uri="{BB962C8B-B14F-4D97-AF65-F5344CB8AC3E}">
        <p14:creationId xmlns:p14="http://schemas.microsoft.com/office/powerpoint/2010/main" val="358816034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5EDA45-E9D9-44C2-AEAE-E95F42AA1E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Buttercup Malaysia - 17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3C8045-FEF6-4E96-824B-8D0714CCBBC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973385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276486024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6898592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3622118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2763074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3227882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8979457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1001223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506567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8323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- 2020-04-13 10:18:32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Anda pernah cuba Pate? Ia merupakan sejenis sapuan yang enak dimakan dengan biskut atau roti. Cuba buat sendiri di rumah menggunakan resipi yang sangat mudah ini.​
#ResipiButtercup​
​Pate Udang​
Bahan-bahan: ​
50g Buttercup, suhu bilik​
125g krim keju, suhu bilik​
1 sudu besar mayonis​
1 sudu kecil mustard dijon​
½ sudu kecil serbuk buah pala​
2 sudu besar perahan lemon​
1 sudu besar daun adas manis (dill) cincang​
250g udang rebus
Arahan:​
1. Campurkan semua bahan kecuali udang di dalam mangkuk.​
2. Lenyekkan sehingga sebati.​
3. Masukkan udang yang sudah direbus dan gaul sebati.​
4. Lapiskan mangkuk dengan plastik pembalut dan tuangkan pate ke dalam mangkuk.​
5. Tutup pate dengan plastik pembalut dan masukkan mangkuk ke dalam peti sejuk selama 6 jam.​
Sumber: https://www.sidechef.com/recipes/6168/easy_prawn_p_t/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92721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9FD986-A4DC-44F4-99EF-6156881192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04/01/2020 - 04/30/2020</a:t>
            </a:r>
          </a:p>
        </p:txBody>
      </p:sp>
    </p:spTree>
    <p:extLst>
      <p:ext uri="{BB962C8B-B14F-4D97-AF65-F5344CB8AC3E}">
        <p14:creationId xmlns:p14="http://schemas.microsoft.com/office/powerpoint/2010/main" val="132464731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040E04-B0E7-4FE9-8A21-708F58604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Buttercup Malaysia - 18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08D051-1F43-422F-9FBD-F70FCD3C03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387245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184610309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5532489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4683807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3531594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0245466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0041683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7425521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485144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7122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- 2020-04-11 11:05:46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Udang telur masin pedas memang menambat selera. Cuba resipi ini untuk keluarga anda.​
#ResipiButtercup​
​Udang Telur Masin Pedas​
​Bahan-bahan:​
50g Buttercup​
2 sudu minyak masak​
6 ulas bawang putih cincang​
2 biji cili Thai​
4 biji kuning telur masin​
125ml krim serba guna​
50ml air​
450g udang ​
Garam secukup rasa​
Arahan:​
1. Panaskan Buttercup dan minyak. Tumis bawang putih.​
2. Masukkan kuning telur masin dan hancurkan dengan bahagian belakang sudu.​
3. Masukkank cili dan tuangkan krim serta air. Kacau sebati.​
4. Masukkan udang dan garam. ​
5. Kacau dan biarkan udang masak.​
Sumber: https://www.foxyfolksy.com/spicy-salted-egg-shrimp/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0.4425 %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44990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AB81D2-3C7E-41CD-8D74-F9F121A8ED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04/01/2020 - 04/30/2020</a:t>
            </a:r>
          </a:p>
        </p:txBody>
      </p:sp>
    </p:spTree>
    <p:extLst>
      <p:ext uri="{BB962C8B-B14F-4D97-AF65-F5344CB8AC3E}">
        <p14:creationId xmlns:p14="http://schemas.microsoft.com/office/powerpoint/2010/main" val="213633572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3C1ED3-BA36-4FDA-910A-A1C001F278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Buttercup Malaysia - 19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C34A7FD-E95B-49DD-A31C-885795B5F9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000402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276140467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7931886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8876326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3249817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9791361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5500697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9146337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883297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0105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- 2020-04-10 13:25:14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HADIAH HEBAT menunggu anda!
Beli dan sertai peraduan yang menarik ini dan berpeluang untuk dapatkan pelbagai hadiah eksklusif bersama Buttercup!
Langkah Penyertaan:
1. Beli minimum RM20.00 produk dalam satu resit daripada mana-mana pasaraya Aeon di seluruh Semenanjung Malaysia.
2. Jawap soalan “Apakah jenama produk yang perlu anda beli untuk menyertai peraduan ini?”
3. WhatsApp resit pembelian dan penyertaan anda kepada +6019-8190203. Penyertaan secara format “Nama&lt;jarak&gt;NO. MyKAD&lt;jarak&gt;Jawapan”
Maklumat Lanjut: http://buttercup.com.my/aeon</a:t>
                      </a:r>
                      <a:b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*Tertakluk Terma &amp; Syarat</a:t>
                      </a:r>
                      <a:b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b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#SempurnanyaRayaButtercup #ButtercupMalaysia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74575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A5572D-6A7F-4CD9-BDA5-E01E877FF4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04/01/2020 - 04/30/2020</a:t>
            </a:r>
          </a:p>
        </p:txBody>
      </p:sp>
    </p:spTree>
    <p:extLst>
      <p:ext uri="{BB962C8B-B14F-4D97-AF65-F5344CB8AC3E}">
        <p14:creationId xmlns:p14="http://schemas.microsoft.com/office/powerpoint/2010/main" val="225762517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CD764B-03A1-47FC-9F7F-CC171409A7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Buttercup Malaysia - 20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CCE1A82-1D45-4ED7-91AA-525D0C1CDC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325170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336320188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8373186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4500136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3085504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3595678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0978567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1795646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196733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2193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- 2020-04-09 18:42:39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Sertai peraduan Sempurnanya Raya Buttercup dan anda berpeluang untuk memenangi hadiah-hadiah hebat untuk raya ini.
Langkah Penyertaan:
1. Beli minimum RM20.00 produk dalam satu resit dari mana-mana pasaraya Aeon di Semenanjung Malaysia.
2. Jawab soalan “Apakah jenama produk yang perlu anda beli untuk menyertai peraduan ini?”
3. WhatsApp resit pembelian dan penyertaan anda kepada +6019-8190203. Penyertaan secara format “Nama&lt;jarak&gt;NO. MyKAD&lt;jarak&gt;Jawapan”
Maklumat Lanjut: http://buttercup.com.my/aeon
</a:t>
                      </a:r>
                      <a:b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*Tertakluk Terma &amp; Syarat</a:t>
                      </a:r>
                      <a:b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b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#SempurnanyaRayaButtercup #ButtercupMalaysia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2.8176 %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21467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7C8EDA-9F8E-4E69-8EF8-5281B0487E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04/01/2020 - 04/30/2020</a:t>
            </a:r>
          </a:p>
        </p:txBody>
      </p:sp>
    </p:spTree>
    <p:extLst>
      <p:ext uri="{BB962C8B-B14F-4D97-AF65-F5344CB8AC3E}">
        <p14:creationId xmlns:p14="http://schemas.microsoft.com/office/powerpoint/2010/main" val="184095629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A418C6-1BB8-43F8-B75A-B66782626A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Buttercup Malaysia - 21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4CF08F2-C48E-4E5E-8F4C-3B6FD496226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641770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223190963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5012330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5468801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160541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3587645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4548799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4327891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724974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8695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- 2020-04-09 10:23:21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Tidak sah kalau anda tidak cuba resipi udang bakar keju ini! ​
​
#Resipi Buttercup​
Udang Bakar Keju​
​Bahan-bahan: ​
1 sudu besar Buttercup​
15 ekor udang ​
¼ cawan keju mozzarella​
Sedikit garam​
Sedikit serbuk lada sulah​
Arahan:​
1. Bersihkan udang dan belah bahagian belakangnya. ​
2. Campurkan keju mozzarella, Buttercup, garam dan lada sulah dalam satu bekas.​
3. Sapukan bahan campuran tersebut pada belahan udang dan dibahagian kaki udang.​
4. Susun di atas pemanggang dan bakar selama 10 minit. ​
Sumber: https://www.facebook.com/178685929424111/photos/a.178898929402811/191250878167616/?type=3&amp;theater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51351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6AEF79-2AA2-49F0-B706-3284E027FA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04/01/2020 - 04/30/2020</a:t>
            </a:r>
          </a:p>
        </p:txBody>
      </p:sp>
    </p:spTree>
    <p:extLst>
      <p:ext uri="{BB962C8B-B14F-4D97-AF65-F5344CB8AC3E}">
        <p14:creationId xmlns:p14="http://schemas.microsoft.com/office/powerpoint/2010/main" val="367289432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79D785-1960-4F6D-9307-6C353C9CBA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Buttercup Malaysia - 22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86EF39-9543-4740-A179-FE1DB48B223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801573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351030354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7751327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994205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2562119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5771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5466519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0550603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991743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7970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- 2020-04-07 10:15:15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Tentu licin pinggan anda apabila menikmati hidangan ini.​
#ResipiButtercup​
Udang Goreng Sarang​
​Bahan-bahan:​
Sarang Telur:​
1 senduk Buttercup​
1 cawan minyak masak​
2 biji kuning telur​
​
Udang:​
1 sudu besar Buttercup untuk menumis​
12 ekor udang​
Secubit garam​
Secubit lada sulah​
Minyak untuk menggoreng​
3 ulas bawang putih, dicincang​
6-8 tangkai cili padi, dihiris​
5 tangkai daun kari​
1/4 cawan susu cair
Arahan:​
Sarang Telur:​
1. Pukul ringan kuning telur.​
2. Panaskan Buttercup bersama minyak masak. Apabila minyak di dalam kuali sudah sangat panas, putarkan minyak dengan senduk bulat untuk membentuk bulatan.​
3. Tuangkan kuning telur tadi dengan tinggi dan teruskan memutar minyak dengan laju sehingga telur masak keemasan.​
4. Angkat telur, tapiskan minyak dan ketepikan.​
Udang:​
1. Goreng sedikit udang yang digaul bersama sedikit garam dan lada sulah. Jangan sampai terlalu masak.​
2. Angkat dan toskan minyaknya. Ketepikan.​
3. Panaskan Buttercup di dalam kuali yang 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0.4815 %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8199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595667-47C1-4E9D-8E25-A9ABB4634D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04/01/2020 - 04/30/2020</a:t>
            </a:r>
          </a:p>
        </p:txBody>
      </p:sp>
    </p:spTree>
    <p:extLst>
      <p:ext uri="{BB962C8B-B14F-4D97-AF65-F5344CB8AC3E}">
        <p14:creationId xmlns:p14="http://schemas.microsoft.com/office/powerpoint/2010/main" val="223853169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FA35DD-35F7-474E-881A-5968731459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Buttercup Malaysia - 23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B9CFA15-E296-48E9-A05C-E450B13C459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576457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299192061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2268245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31903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2916920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8669247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3460188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1828336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970547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44281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- 2020-04-05 11:49:06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Sedapnya udang bersalut madu! Anda mesti cuba resipi ini di rumah!​
​#ResipiButtercup ​
​Udang Bersalut Madu​
​Bahan-bahan:​
¼ cawan Buttercup ​
¼ cawan madu​
4 ulas bawang putih dicincang​
1 sudu besar jus lemon​
1 sudu besar minyak zaitun​
600g udang​
Secubit garam​
Secubit lada sulah​
1 sudu besar parsley
Arahan:​
1. Panaskan Buttercup dan masukkan madu, bawang putih, dan jus lemon. ​
2. Tuangkan separuh campuran ke dalam mangkuk, dan tinggalkan separuh lagi di dalam kuali.​
3. Masukkan minyak zaitun ke dalam kuali dan masukkan udang. Masak udang sehingga sempurna.​
4. Tuangkan campuran madu ke dalam kuali dan gaul sebati.​
5. Perasakan dengan garam dan lada sulah dan taburkan parsley.​
​Sumber: https://cafedelites.com/buttery-honey-garlic-shrimp/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7584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639233-564F-4C38-A451-BA1A9BADF3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04/01/2020 - 04/30/2020</a:t>
            </a:r>
          </a:p>
        </p:txBody>
      </p:sp>
    </p:spTree>
    <p:extLst>
      <p:ext uri="{BB962C8B-B14F-4D97-AF65-F5344CB8AC3E}">
        <p14:creationId xmlns:p14="http://schemas.microsoft.com/office/powerpoint/2010/main" val="385900835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540DE2-3D7E-4F65-9401-EC4B19C67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Reach (Collumn Chart) | Buttercup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82850B4-0432-48B5-BE54-941D53AD707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475364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61AE5C-DF73-4CB0-AC39-725D05BEF5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04/01/2020 - 04/30/2020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38B73D-0D48-4E13-A861-FB7CBAF54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09670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BC2ABC-2BA0-4B60-BBCF-13B1231874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Engagements | Buttercup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5F9E955-9ECC-4082-BA54-FA1F315A27D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795187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8363B9-DC9E-4F94-A3F7-F79BAD546A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04/01/2020 - 04/30/2020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7944B9-647E-4715-9A83-82D6697A5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573935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1454</Words>
  <Application>Microsoft Office PowerPoint</Application>
  <PresentationFormat>On-screen Show (4:3)</PresentationFormat>
  <Paragraphs>648</Paragraphs>
  <Slides>45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8" baseType="lpstr">
      <vt:lpstr>Arial</vt:lpstr>
      <vt:lpstr>Calibri</vt:lpstr>
      <vt:lpstr>quintly_template</vt:lpstr>
      <vt:lpstr>MASTER TEMPLATE</vt:lpstr>
      <vt:lpstr>Facebook Key Metrics Table | Buttercup Malaysia</vt:lpstr>
      <vt:lpstr>Facebook Reach | Buttercup Malaysia</vt:lpstr>
      <vt:lpstr>Facebook Engaged Users | Buttercup Malaysia</vt:lpstr>
      <vt:lpstr>Facebook Average Reactions Per Post | Buttercup Malaysia</vt:lpstr>
      <vt:lpstr>Facebook Interactions Distribution | Buttercup Malaysia</vt:lpstr>
      <vt:lpstr>Facebook Interaction Rate By Weekday | Buttercup Malaysia</vt:lpstr>
      <vt:lpstr>Facebook (FB) Custom Own Posts Table (new) | Buttercup Malaysia - 1 of 5</vt:lpstr>
      <vt:lpstr>Facebook (FB) Custom Own Posts Table (new) | Buttercup Malaysia - 2 of 5</vt:lpstr>
      <vt:lpstr>Facebook (FB) Custom Own Posts Table (new) | Buttercup Malaysia - 3 of 5</vt:lpstr>
      <vt:lpstr>Facebook (FB) Custom Own Posts Table (new) | Buttercup Malaysia - 4 of 5</vt:lpstr>
      <vt:lpstr>Facebook (FB) Custom Own Posts Table (new) | Buttercup Malaysia - 5 of 5</vt:lpstr>
      <vt:lpstr>Facebook Fan Demographics | Buttercup Malaysia</vt:lpstr>
      <vt:lpstr>Facebook Interaction Rate | Buttercup Malaysia</vt:lpstr>
      <vt:lpstr>Facebook Fans Total | Buttercup Malaysia</vt:lpstr>
      <vt:lpstr>Facebook Page Views | Buttercup Malaysia</vt:lpstr>
      <vt:lpstr>Facebook Fans By City Table | Buttercup Malaysia - 1 of 3</vt:lpstr>
      <vt:lpstr>Facebook Fans By City Table | Buttercup Malaysia - 2 of 3</vt:lpstr>
      <vt:lpstr>Facebook Fans By City Table | Buttercup Malaysia - 3 of 3</vt:lpstr>
      <vt:lpstr>Facebook Total Engagements over Time (monthly) | Buttercup Malaysia</vt:lpstr>
      <vt:lpstr>Facebook Own Posts Table | Buttercup Malaysia - 1 of 23</vt:lpstr>
      <vt:lpstr>Facebook Own Posts Table | Buttercup Malaysia - 2 of 23</vt:lpstr>
      <vt:lpstr>Facebook Own Posts Table | Buttercup Malaysia - 3 of 23</vt:lpstr>
      <vt:lpstr>Facebook Own Posts Table | Buttercup Malaysia - 4 of 23</vt:lpstr>
      <vt:lpstr>Facebook Own Posts Table | Buttercup Malaysia - 5 of 23</vt:lpstr>
      <vt:lpstr>Facebook Own Posts Table | Buttercup Malaysia - 6 of 23</vt:lpstr>
      <vt:lpstr>Facebook Own Posts Table | Buttercup Malaysia - 7 of 23</vt:lpstr>
      <vt:lpstr>Facebook Own Posts Table | Buttercup Malaysia - 8 of 23</vt:lpstr>
      <vt:lpstr>Facebook Own Posts Table | Buttercup Malaysia - 9 of 23</vt:lpstr>
      <vt:lpstr>Facebook Own Posts Table | Buttercup Malaysia - 10 of 23</vt:lpstr>
      <vt:lpstr>Facebook Own Posts Table | Buttercup Malaysia - 11 of 23</vt:lpstr>
      <vt:lpstr>Facebook Own Posts Table | Buttercup Malaysia - 12 of 23</vt:lpstr>
      <vt:lpstr>Facebook Own Posts Table | Buttercup Malaysia - 13 of 23</vt:lpstr>
      <vt:lpstr>Facebook Own Posts Table | Buttercup Malaysia - 14 of 23</vt:lpstr>
      <vt:lpstr>Facebook Own Posts Table | Buttercup Malaysia - 15 of 23</vt:lpstr>
      <vt:lpstr>Facebook Own Posts Table | Buttercup Malaysia - 16 of 23</vt:lpstr>
      <vt:lpstr>Facebook Own Posts Table | Buttercup Malaysia - 17 of 23</vt:lpstr>
      <vt:lpstr>Facebook Own Posts Table | Buttercup Malaysia - 18 of 23</vt:lpstr>
      <vt:lpstr>Facebook Own Posts Table | Buttercup Malaysia - 19 of 23</vt:lpstr>
      <vt:lpstr>Facebook Own Posts Table | Buttercup Malaysia - 20 of 23</vt:lpstr>
      <vt:lpstr>Facebook Own Posts Table | Buttercup Malaysia - 21 of 23</vt:lpstr>
      <vt:lpstr>Facebook Own Posts Table | Buttercup Malaysia - 22 of 23</vt:lpstr>
      <vt:lpstr>Facebook Own Posts Table | Buttercup Malaysia - 23 of 23</vt:lpstr>
      <vt:lpstr>Facebook Custom Reach (Collumn Chart) | Buttercup Malaysia</vt:lpstr>
      <vt:lpstr>Facebook Total Engagements | Buttercup Malaysia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MASTER TEMPLATE</dc:title>
  <dc:creator>Frederik Peiniger</dc:creator>
  <cp:lastModifiedBy>Frederik Peiniger</cp:lastModifiedBy>
  <cp:revision>1</cp:revision>
  <dcterms:created xsi:type="dcterms:W3CDTF">2020-05-05T08:27:33Z</dcterms:created>
  <dcterms:modified xsi:type="dcterms:W3CDTF">2020-05-05T08:28:28Z</dcterms:modified>
</cp:coreProperties>
</file>