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924C-40B5-B3D3-5DFEC80A6F26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924C-40B5-B3D3-5DFEC80A6F26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924C-40B5-B3D3-5DFEC80A6F26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924C-40B5-B3D3-5DFEC80A6F26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Sheet1!$F$2</c:f>
            </c:numRef>
          </c:val>
          <c:extLst>
            <c:ext xmlns:c16="http://schemas.microsoft.com/office/drawing/2014/chart" uri="{C3380CC4-5D6E-409C-BE32-E72D297353CC}">
              <c16:uniqueId val="{00000004-924C-40B5-B3D3-5DFEC80A6F26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Sheet1!$G$2</c:f>
            </c:numRef>
          </c:val>
          <c:extLst>
            <c:ext xmlns:c16="http://schemas.microsoft.com/office/drawing/2014/chart" uri="{C3380CC4-5D6E-409C-BE32-E72D297353CC}">
              <c16:uniqueId val="{00000005-924C-40B5-B3D3-5DFEC80A6F26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Sheet1!$H$2</c:f>
            </c:numRef>
          </c:val>
          <c:extLst>
            <c:ext xmlns:c16="http://schemas.microsoft.com/office/drawing/2014/chart" uri="{C3380CC4-5D6E-409C-BE32-E72D297353CC}">
              <c16:uniqueId val="{00000006-924C-40B5-B3D3-5DFEC80A6F26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Sheet1!$I$2</c:f>
            </c:numRef>
          </c:val>
          <c:extLst>
            <c:ext xmlns:c16="http://schemas.microsoft.com/office/drawing/2014/chart" uri="{C3380CC4-5D6E-409C-BE32-E72D297353CC}">
              <c16:uniqueId val="{00000007-924C-40B5-B3D3-5DFEC80A6F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436600"/>
        <c:axId val="42435288"/>
      </c:barChart>
      <c:catAx>
        <c:axId val="42436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35288"/>
        <c:crosses val="autoZero"/>
        <c:auto val="1"/>
        <c:lblAlgn val="ctr"/>
        <c:lblOffset val="100"/>
        <c:noMultiLvlLbl val="0"/>
      </c:catAx>
      <c:valAx>
        <c:axId val="42435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36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E0133-B451-40CB-8128-DC8704FAD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The Coffee Bean &amp; Tea Leaf -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AC7932-B2E0-43B3-B20E-938E90CC75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208997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164725-546B-4A7F-AB35-26E9C21CC8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85654D-1149-45DE-9F5D-90A4102EC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5283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The Coffee Bean &amp; Tea Leaf - 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The Coffee Bean &amp; Tea Leaf - Malaysia</dc:title>
  <dc:creator>Frederik Peiniger</dc:creator>
  <cp:lastModifiedBy>Frederik Peiniger</cp:lastModifiedBy>
  <cp:revision>1</cp:revision>
  <dcterms:created xsi:type="dcterms:W3CDTF">2020-04-08T13:34:34Z</dcterms:created>
  <dcterms:modified xsi:type="dcterms:W3CDTF">2020-04-08T13:34:40Z</dcterms:modified>
</cp:coreProperties>
</file>