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43891</c:v>
                </c:pt>
                <c:pt idx="1">
                  <c:v>43892</c:v>
                </c:pt>
                <c:pt idx="2">
                  <c:v>43893</c:v>
                </c:pt>
                <c:pt idx="3">
                  <c:v>43894</c:v>
                </c:pt>
                <c:pt idx="4">
                  <c:v>43895</c:v>
                </c:pt>
                <c:pt idx="5">
                  <c:v>43896</c:v>
                </c:pt>
                <c:pt idx="6">
                  <c:v>43897</c:v>
                </c:pt>
                <c:pt idx="7">
                  <c:v>43898</c:v>
                </c:pt>
                <c:pt idx="8">
                  <c:v>43899</c:v>
                </c:pt>
                <c:pt idx="9">
                  <c:v>43900</c:v>
                </c:pt>
                <c:pt idx="10">
                  <c:v>43901</c:v>
                </c:pt>
                <c:pt idx="11">
                  <c:v>43902</c:v>
                </c:pt>
                <c:pt idx="12">
                  <c:v>43903</c:v>
                </c:pt>
                <c:pt idx="13">
                  <c:v>43904</c:v>
                </c:pt>
                <c:pt idx="14">
                  <c:v>43905</c:v>
                </c:pt>
                <c:pt idx="15">
                  <c:v>43906</c:v>
                </c:pt>
                <c:pt idx="16">
                  <c:v>43907</c:v>
                </c:pt>
                <c:pt idx="17">
                  <c:v>43908</c:v>
                </c:pt>
                <c:pt idx="18">
                  <c:v>43909</c:v>
                </c:pt>
                <c:pt idx="19">
                  <c:v>43910</c:v>
                </c:pt>
                <c:pt idx="20">
                  <c:v>43911</c:v>
                </c:pt>
                <c:pt idx="21">
                  <c:v>43912</c:v>
                </c:pt>
                <c:pt idx="22">
                  <c:v>43913</c:v>
                </c:pt>
                <c:pt idx="23">
                  <c:v>43914</c:v>
                </c:pt>
                <c:pt idx="24">
                  <c:v>43915</c:v>
                </c:pt>
                <c:pt idx="25">
                  <c:v>43916</c:v>
                </c:pt>
                <c:pt idx="26">
                  <c:v>43917</c:v>
                </c:pt>
                <c:pt idx="27">
                  <c:v>43918</c:v>
                </c:pt>
                <c:pt idx="28">
                  <c:v>43919</c:v>
                </c:pt>
                <c:pt idx="29">
                  <c:v>43920</c:v>
                </c:pt>
                <c:pt idx="30">
                  <c:v>43921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3094</c:v>
                </c:pt>
                <c:pt idx="1">
                  <c:v>2598</c:v>
                </c:pt>
                <c:pt idx="2">
                  <c:v>4227</c:v>
                </c:pt>
                <c:pt idx="3">
                  <c:v>8252</c:v>
                </c:pt>
                <c:pt idx="4">
                  <c:v>5208</c:v>
                </c:pt>
                <c:pt idx="5">
                  <c:v>3789</c:v>
                </c:pt>
                <c:pt idx="6">
                  <c:v>4068</c:v>
                </c:pt>
                <c:pt idx="7">
                  <c:v>3789</c:v>
                </c:pt>
                <c:pt idx="8">
                  <c:v>4382</c:v>
                </c:pt>
                <c:pt idx="9">
                  <c:v>3770</c:v>
                </c:pt>
                <c:pt idx="10">
                  <c:v>5952</c:v>
                </c:pt>
                <c:pt idx="11">
                  <c:v>4417</c:v>
                </c:pt>
                <c:pt idx="12">
                  <c:v>4487</c:v>
                </c:pt>
                <c:pt idx="13">
                  <c:v>3702</c:v>
                </c:pt>
                <c:pt idx="14">
                  <c:v>3391</c:v>
                </c:pt>
                <c:pt idx="15">
                  <c:v>4299</c:v>
                </c:pt>
                <c:pt idx="16">
                  <c:v>6120</c:v>
                </c:pt>
                <c:pt idx="17">
                  <c:v>5549</c:v>
                </c:pt>
                <c:pt idx="18">
                  <c:v>6092</c:v>
                </c:pt>
                <c:pt idx="19">
                  <c:v>5416</c:v>
                </c:pt>
                <c:pt idx="20">
                  <c:v>10435</c:v>
                </c:pt>
                <c:pt idx="21">
                  <c:v>8396</c:v>
                </c:pt>
                <c:pt idx="22">
                  <c:v>5801</c:v>
                </c:pt>
                <c:pt idx="23">
                  <c:v>7354</c:v>
                </c:pt>
                <c:pt idx="24">
                  <c:v>4391</c:v>
                </c:pt>
                <c:pt idx="25">
                  <c:v>5779</c:v>
                </c:pt>
                <c:pt idx="26">
                  <c:v>5073</c:v>
                </c:pt>
                <c:pt idx="27">
                  <c:v>7239</c:v>
                </c:pt>
                <c:pt idx="28">
                  <c:v>6812</c:v>
                </c:pt>
                <c:pt idx="29">
                  <c:v>19642</c:v>
                </c:pt>
                <c:pt idx="30">
                  <c:v>13405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45-47AF-9211-5253EEFA3F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03576"/>
        <c:axId val="42207512"/>
      </c:lineChart>
      <c:dateAx>
        <c:axId val="42203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07512"/>
        <c:crosses val="autoZero"/>
        <c:auto val="1"/>
        <c:lblOffset val="100"/>
        <c:baseTimeUnit val="days"/>
      </c:dateAx>
      <c:valAx>
        <c:axId val="42207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0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43891</c:v>
                </c:pt>
                <c:pt idx="1">
                  <c:v>43892</c:v>
                </c:pt>
                <c:pt idx="2">
                  <c:v>43893</c:v>
                </c:pt>
                <c:pt idx="3">
                  <c:v>43894</c:v>
                </c:pt>
                <c:pt idx="4">
                  <c:v>43895</c:v>
                </c:pt>
                <c:pt idx="5">
                  <c:v>43896</c:v>
                </c:pt>
                <c:pt idx="6">
                  <c:v>43897</c:v>
                </c:pt>
                <c:pt idx="7">
                  <c:v>43898</c:v>
                </c:pt>
                <c:pt idx="8">
                  <c:v>43899</c:v>
                </c:pt>
                <c:pt idx="9">
                  <c:v>43900</c:v>
                </c:pt>
                <c:pt idx="10">
                  <c:v>43901</c:v>
                </c:pt>
                <c:pt idx="11">
                  <c:v>43902</c:v>
                </c:pt>
                <c:pt idx="12">
                  <c:v>43903</c:v>
                </c:pt>
                <c:pt idx="13">
                  <c:v>43904</c:v>
                </c:pt>
                <c:pt idx="14">
                  <c:v>43905</c:v>
                </c:pt>
                <c:pt idx="15">
                  <c:v>43906</c:v>
                </c:pt>
                <c:pt idx="16">
                  <c:v>43907</c:v>
                </c:pt>
                <c:pt idx="17">
                  <c:v>43908</c:v>
                </c:pt>
                <c:pt idx="18">
                  <c:v>43909</c:v>
                </c:pt>
                <c:pt idx="19">
                  <c:v>43910</c:v>
                </c:pt>
                <c:pt idx="20">
                  <c:v>43911</c:v>
                </c:pt>
                <c:pt idx="21">
                  <c:v>43912</c:v>
                </c:pt>
                <c:pt idx="22">
                  <c:v>43913</c:v>
                </c:pt>
                <c:pt idx="23">
                  <c:v>43914</c:v>
                </c:pt>
                <c:pt idx="24">
                  <c:v>43915</c:v>
                </c:pt>
                <c:pt idx="25">
                  <c:v>43916</c:v>
                </c:pt>
                <c:pt idx="26">
                  <c:v>43917</c:v>
                </c:pt>
                <c:pt idx="27">
                  <c:v>43918</c:v>
                </c:pt>
                <c:pt idx="28">
                  <c:v>43919</c:v>
                </c:pt>
                <c:pt idx="29">
                  <c:v>43920</c:v>
                </c:pt>
                <c:pt idx="30">
                  <c:v>43921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98</c:v>
                </c:pt>
                <c:pt idx="1">
                  <c:v>90</c:v>
                </c:pt>
                <c:pt idx="2">
                  <c:v>185</c:v>
                </c:pt>
                <c:pt idx="3">
                  <c:v>811</c:v>
                </c:pt>
                <c:pt idx="4">
                  <c:v>335</c:v>
                </c:pt>
                <c:pt idx="5">
                  <c:v>218</c:v>
                </c:pt>
                <c:pt idx="6">
                  <c:v>271</c:v>
                </c:pt>
                <c:pt idx="7">
                  <c:v>197</c:v>
                </c:pt>
                <c:pt idx="8">
                  <c:v>319</c:v>
                </c:pt>
                <c:pt idx="9">
                  <c:v>217</c:v>
                </c:pt>
                <c:pt idx="10">
                  <c:v>435</c:v>
                </c:pt>
                <c:pt idx="11">
                  <c:v>281</c:v>
                </c:pt>
                <c:pt idx="12">
                  <c:v>291</c:v>
                </c:pt>
                <c:pt idx="13">
                  <c:v>138</c:v>
                </c:pt>
                <c:pt idx="14">
                  <c:v>113</c:v>
                </c:pt>
                <c:pt idx="15">
                  <c:v>172</c:v>
                </c:pt>
                <c:pt idx="16">
                  <c:v>365</c:v>
                </c:pt>
                <c:pt idx="17">
                  <c:v>233</c:v>
                </c:pt>
                <c:pt idx="18">
                  <c:v>343</c:v>
                </c:pt>
                <c:pt idx="19">
                  <c:v>212</c:v>
                </c:pt>
                <c:pt idx="20">
                  <c:v>917</c:v>
                </c:pt>
                <c:pt idx="21">
                  <c:v>625</c:v>
                </c:pt>
                <c:pt idx="22">
                  <c:v>290</c:v>
                </c:pt>
                <c:pt idx="23">
                  <c:v>534</c:v>
                </c:pt>
                <c:pt idx="24">
                  <c:v>258</c:v>
                </c:pt>
                <c:pt idx="25">
                  <c:v>409</c:v>
                </c:pt>
                <c:pt idx="26">
                  <c:v>286</c:v>
                </c:pt>
                <c:pt idx="27">
                  <c:v>657</c:v>
                </c:pt>
                <c:pt idx="28">
                  <c:v>508</c:v>
                </c:pt>
                <c:pt idx="29">
                  <c:v>1808</c:v>
                </c:pt>
                <c:pt idx="30">
                  <c:v>738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3E-4695-A417-18244CBE1D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10136"/>
        <c:axId val="42203248"/>
      </c:lineChart>
      <c:dateAx>
        <c:axId val="42210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03248"/>
        <c:crosses val="autoZero"/>
        <c:auto val="1"/>
        <c:lblOffset val="100"/>
        <c:baseTimeUnit val="days"/>
      </c:dateAx>
      <c:valAx>
        <c:axId val="4220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1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43891</c:v>
                </c:pt>
                <c:pt idx="1">
                  <c:v>43892</c:v>
                </c:pt>
                <c:pt idx="2">
                  <c:v>43893</c:v>
                </c:pt>
                <c:pt idx="3">
                  <c:v>43894</c:v>
                </c:pt>
                <c:pt idx="4">
                  <c:v>43895</c:v>
                </c:pt>
                <c:pt idx="5">
                  <c:v>43896</c:v>
                </c:pt>
                <c:pt idx="6">
                  <c:v>43897</c:v>
                </c:pt>
                <c:pt idx="7">
                  <c:v>43898</c:v>
                </c:pt>
                <c:pt idx="8">
                  <c:v>43899</c:v>
                </c:pt>
                <c:pt idx="9">
                  <c:v>43900</c:v>
                </c:pt>
                <c:pt idx="10">
                  <c:v>43901</c:v>
                </c:pt>
                <c:pt idx="11">
                  <c:v>43902</c:v>
                </c:pt>
                <c:pt idx="12">
                  <c:v>43903</c:v>
                </c:pt>
                <c:pt idx="13">
                  <c:v>43904</c:v>
                </c:pt>
                <c:pt idx="14">
                  <c:v>43905</c:v>
                </c:pt>
                <c:pt idx="15">
                  <c:v>43906</c:v>
                </c:pt>
                <c:pt idx="16">
                  <c:v>43907</c:v>
                </c:pt>
                <c:pt idx="17">
                  <c:v>43908</c:v>
                </c:pt>
                <c:pt idx="18">
                  <c:v>43909</c:v>
                </c:pt>
                <c:pt idx="19">
                  <c:v>43910</c:v>
                </c:pt>
                <c:pt idx="20">
                  <c:v>43911</c:v>
                </c:pt>
                <c:pt idx="21">
                  <c:v>43912</c:v>
                </c:pt>
                <c:pt idx="22">
                  <c:v>43913</c:v>
                </c:pt>
                <c:pt idx="23">
                  <c:v>43914</c:v>
                </c:pt>
                <c:pt idx="24">
                  <c:v>43915</c:v>
                </c:pt>
                <c:pt idx="25">
                  <c:v>43916</c:v>
                </c:pt>
                <c:pt idx="26">
                  <c:v>43917</c:v>
                </c:pt>
                <c:pt idx="27">
                  <c:v>43918</c:v>
                </c:pt>
                <c:pt idx="28">
                  <c:v>43919</c:v>
                </c:pt>
                <c:pt idx="29">
                  <c:v>43920</c:v>
                </c:pt>
                <c:pt idx="30">
                  <c:v>43921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315</c:v>
                </c:pt>
                <c:pt idx="4">
                  <c:v>261</c:v>
                </c:pt>
                <c:pt idx="5">
                  <c:v>0</c:v>
                </c:pt>
                <c:pt idx="6">
                  <c:v>269</c:v>
                </c:pt>
                <c:pt idx="7">
                  <c:v>0</c:v>
                </c:pt>
                <c:pt idx="8">
                  <c:v>296</c:v>
                </c:pt>
                <c:pt idx="9">
                  <c:v>0</c:v>
                </c:pt>
                <c:pt idx="10">
                  <c:v>293</c:v>
                </c:pt>
                <c:pt idx="11">
                  <c:v>0</c:v>
                </c:pt>
                <c:pt idx="12">
                  <c:v>258</c:v>
                </c:pt>
                <c:pt idx="13">
                  <c:v>0</c:v>
                </c:pt>
                <c:pt idx="14">
                  <c:v>31</c:v>
                </c:pt>
                <c:pt idx="15">
                  <c:v>0</c:v>
                </c:pt>
                <c:pt idx="16">
                  <c:v>277</c:v>
                </c:pt>
                <c:pt idx="17">
                  <c:v>0</c:v>
                </c:pt>
                <c:pt idx="18">
                  <c:v>297</c:v>
                </c:pt>
                <c:pt idx="19">
                  <c:v>0</c:v>
                </c:pt>
                <c:pt idx="20">
                  <c:v>301</c:v>
                </c:pt>
                <c:pt idx="21">
                  <c:v>1025</c:v>
                </c:pt>
                <c:pt idx="22">
                  <c:v>0</c:v>
                </c:pt>
                <c:pt idx="23">
                  <c:v>382</c:v>
                </c:pt>
                <c:pt idx="24">
                  <c:v>0</c:v>
                </c:pt>
                <c:pt idx="25">
                  <c:v>354</c:v>
                </c:pt>
                <c:pt idx="26">
                  <c:v>0</c:v>
                </c:pt>
                <c:pt idx="27">
                  <c:v>506</c:v>
                </c:pt>
                <c:pt idx="28">
                  <c:v>0</c:v>
                </c:pt>
                <c:pt idx="29">
                  <c:v>884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C6-4488-BFB0-3FB2F6D31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361688"/>
        <c:axId val="276364312"/>
      </c:lineChart>
      <c:dateAx>
        <c:axId val="276361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364312"/>
        <c:crosses val="autoZero"/>
        <c:auto val="1"/>
        <c:lblOffset val="100"/>
        <c:baseTimeUnit val="days"/>
      </c:dateAx>
      <c:valAx>
        <c:axId val="276364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36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21-4677-8014-556A7E79F8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21-4677-8014-556A7E79F8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21-4677-8014-556A7E79F89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121-4677-8014-556A7E79F89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121-4677-8014-556A7E79F89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121-4677-8014-556A7E79F89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121-4677-8014-556A7E79F89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582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121-4677-8014-556A7E79F8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957384"/>
        <c:axId val="281961320"/>
      </c:barChart>
      <c:catAx>
        <c:axId val="281957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961320"/>
        <c:crosses val="autoZero"/>
        <c:auto val="1"/>
        <c:lblAlgn val="ctr"/>
        <c:lblOffset val="100"/>
        <c:noMultiLvlLbl val="0"/>
      </c:catAx>
      <c:valAx>
        <c:axId val="28196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957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0.47717462063037602</c:v>
                </c:pt>
                <c:pt idx="1">
                  <c:v>0.21425456475986401</c:v>
                </c:pt>
                <c:pt idx="2">
                  <c:v>0.231740433860227</c:v>
                </c:pt>
                <c:pt idx="3">
                  <c:v>0.212147833542953</c:v>
                </c:pt>
                <c:pt idx="4">
                  <c:v>0.18202157714112399</c:v>
                </c:pt>
                <c:pt idx="5">
                  <c:v>0.24374880179662001</c:v>
                </c:pt>
                <c:pt idx="6">
                  <c:v>0.347294641107804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AF-4143-AC9E-9A0A1B6548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449088"/>
        <c:axId val="281448432"/>
      </c:barChart>
      <c:catAx>
        <c:axId val="281449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48432"/>
        <c:crosses val="autoZero"/>
        <c:auto val="1"/>
        <c:lblAlgn val="ctr"/>
        <c:lblOffset val="100"/>
        <c:noMultiLvlLbl val="0"/>
      </c:catAx>
      <c:valAx>
        <c:axId val="28144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4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52</c:v>
                </c:pt>
                <c:pt idx="1">
                  <c:v>2205</c:v>
                </c:pt>
                <c:pt idx="2">
                  <c:v>5130</c:v>
                </c:pt>
                <c:pt idx="3">
                  <c:v>4006</c:v>
                </c:pt>
                <c:pt idx="4">
                  <c:v>1145</c:v>
                </c:pt>
                <c:pt idx="5">
                  <c:v>321</c:v>
                </c:pt>
                <c:pt idx="6">
                  <c:v>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00-49BD-86B8-6A18627168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202</c:v>
                </c:pt>
                <c:pt idx="1">
                  <c:v>14097</c:v>
                </c:pt>
                <c:pt idx="2">
                  <c:v>50772</c:v>
                </c:pt>
                <c:pt idx="3">
                  <c:v>57450</c:v>
                </c:pt>
                <c:pt idx="4">
                  <c:v>16807</c:v>
                </c:pt>
                <c:pt idx="5">
                  <c:v>5146</c:v>
                </c:pt>
                <c:pt idx="6">
                  <c:v>1238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00-49BD-86B8-6A18627168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873064"/>
        <c:axId val="360873392"/>
      </c:barChart>
      <c:catAx>
        <c:axId val="360873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73392"/>
        <c:crosses val="autoZero"/>
        <c:auto val="1"/>
        <c:lblAlgn val="ctr"/>
        <c:lblOffset val="100"/>
        <c:noMultiLvlLbl val="0"/>
      </c:catAx>
      <c:valAx>
        <c:axId val="36087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73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43891</c:v>
                </c:pt>
                <c:pt idx="1">
                  <c:v>43892</c:v>
                </c:pt>
                <c:pt idx="2">
                  <c:v>43893</c:v>
                </c:pt>
                <c:pt idx="3">
                  <c:v>43894</c:v>
                </c:pt>
                <c:pt idx="4">
                  <c:v>43895</c:v>
                </c:pt>
                <c:pt idx="5">
                  <c:v>43896</c:v>
                </c:pt>
                <c:pt idx="6">
                  <c:v>43897</c:v>
                </c:pt>
                <c:pt idx="7">
                  <c:v>43898</c:v>
                </c:pt>
                <c:pt idx="8">
                  <c:v>43899</c:v>
                </c:pt>
                <c:pt idx="9">
                  <c:v>43900</c:v>
                </c:pt>
                <c:pt idx="10">
                  <c:v>43901</c:v>
                </c:pt>
                <c:pt idx="11">
                  <c:v>43902</c:v>
                </c:pt>
                <c:pt idx="12">
                  <c:v>43903</c:v>
                </c:pt>
                <c:pt idx="13">
                  <c:v>43904</c:v>
                </c:pt>
                <c:pt idx="14">
                  <c:v>43905</c:v>
                </c:pt>
                <c:pt idx="15">
                  <c:v>43906</c:v>
                </c:pt>
                <c:pt idx="16">
                  <c:v>43907</c:v>
                </c:pt>
                <c:pt idx="17">
                  <c:v>43908</c:v>
                </c:pt>
                <c:pt idx="18">
                  <c:v>43909</c:v>
                </c:pt>
                <c:pt idx="19">
                  <c:v>43910</c:v>
                </c:pt>
                <c:pt idx="20">
                  <c:v>43911</c:v>
                </c:pt>
                <c:pt idx="21">
                  <c:v>43912</c:v>
                </c:pt>
                <c:pt idx="22">
                  <c:v>43913</c:v>
                </c:pt>
                <c:pt idx="23">
                  <c:v>43914</c:v>
                </c:pt>
                <c:pt idx="24">
                  <c:v>43915</c:v>
                </c:pt>
                <c:pt idx="25">
                  <c:v>43916</c:v>
                </c:pt>
                <c:pt idx="26">
                  <c:v>43917</c:v>
                </c:pt>
                <c:pt idx="27">
                  <c:v>43918</c:v>
                </c:pt>
                <c:pt idx="28">
                  <c:v>43919</c:v>
                </c:pt>
                <c:pt idx="29">
                  <c:v>43920</c:v>
                </c:pt>
                <c:pt idx="30">
                  <c:v>43921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0.25000635340161098</c:v>
                </c:pt>
                <c:pt idx="4">
                  <c:v>0.18928687124046401</c:v>
                </c:pt>
                <c:pt idx="5">
                  <c:v>0</c:v>
                </c:pt>
                <c:pt idx="6">
                  <c:v>0.184098930956553</c:v>
                </c:pt>
                <c:pt idx="7">
                  <c:v>0</c:v>
                </c:pt>
                <c:pt idx="8">
                  <c:v>0.204306942629088</c:v>
                </c:pt>
                <c:pt idx="9">
                  <c:v>0</c:v>
                </c:pt>
                <c:pt idx="10">
                  <c:v>0.198497003519675</c:v>
                </c:pt>
                <c:pt idx="11">
                  <c:v>0</c:v>
                </c:pt>
                <c:pt idx="12">
                  <c:v>0.182548838152707</c:v>
                </c:pt>
                <c:pt idx="13">
                  <c:v>0</c:v>
                </c:pt>
                <c:pt idx="14">
                  <c:v>2.72389808820362E-2</c:v>
                </c:pt>
                <c:pt idx="15">
                  <c:v>0</c:v>
                </c:pt>
                <c:pt idx="16">
                  <c:v>0.183591944745155</c:v>
                </c:pt>
                <c:pt idx="17">
                  <c:v>0</c:v>
                </c:pt>
                <c:pt idx="18">
                  <c:v>0.208724692131079</c:v>
                </c:pt>
                <c:pt idx="19">
                  <c:v>0</c:v>
                </c:pt>
                <c:pt idx="20">
                  <c:v>0.202857702589122</c:v>
                </c:pt>
                <c:pt idx="21">
                  <c:v>0.66701617640556599</c:v>
                </c:pt>
                <c:pt idx="22">
                  <c:v>0</c:v>
                </c:pt>
                <c:pt idx="23">
                  <c:v>0.244815032147747</c:v>
                </c:pt>
                <c:pt idx="24">
                  <c:v>0</c:v>
                </c:pt>
                <c:pt idx="25">
                  <c:v>0.23887106634817201</c:v>
                </c:pt>
                <c:pt idx="26">
                  <c:v>0</c:v>
                </c:pt>
                <c:pt idx="27">
                  <c:v>0.34377026576085901</c:v>
                </c:pt>
                <c:pt idx="28">
                  <c:v>0</c:v>
                </c:pt>
                <c:pt idx="29">
                  <c:v>0.610960179105979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90-4624-B084-2093B527D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868800"/>
        <c:axId val="360869128"/>
      </c:lineChart>
      <c:dateAx>
        <c:axId val="360868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69128"/>
        <c:crosses val="autoZero"/>
        <c:auto val="1"/>
        <c:lblOffset val="100"/>
        <c:baseTimeUnit val="days"/>
      </c:dateAx>
      <c:valAx>
        <c:axId val="360869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6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43891</c:v>
                </c:pt>
                <c:pt idx="1">
                  <c:v>43892</c:v>
                </c:pt>
                <c:pt idx="2">
                  <c:v>43893</c:v>
                </c:pt>
                <c:pt idx="3">
                  <c:v>43894</c:v>
                </c:pt>
                <c:pt idx="4">
                  <c:v>43895</c:v>
                </c:pt>
                <c:pt idx="5">
                  <c:v>43896</c:v>
                </c:pt>
                <c:pt idx="6">
                  <c:v>43897</c:v>
                </c:pt>
                <c:pt idx="7">
                  <c:v>43898</c:v>
                </c:pt>
                <c:pt idx="8">
                  <c:v>43899</c:v>
                </c:pt>
                <c:pt idx="9">
                  <c:v>43900</c:v>
                </c:pt>
                <c:pt idx="10">
                  <c:v>43901</c:v>
                </c:pt>
                <c:pt idx="11">
                  <c:v>43902</c:v>
                </c:pt>
                <c:pt idx="12">
                  <c:v>43903</c:v>
                </c:pt>
                <c:pt idx="13">
                  <c:v>43904</c:v>
                </c:pt>
                <c:pt idx="14">
                  <c:v>43905</c:v>
                </c:pt>
                <c:pt idx="15">
                  <c:v>43906</c:v>
                </c:pt>
                <c:pt idx="16">
                  <c:v>43907</c:v>
                </c:pt>
                <c:pt idx="17">
                  <c:v>43908</c:v>
                </c:pt>
                <c:pt idx="18">
                  <c:v>43909</c:v>
                </c:pt>
                <c:pt idx="19">
                  <c:v>43910</c:v>
                </c:pt>
                <c:pt idx="20">
                  <c:v>43911</c:v>
                </c:pt>
                <c:pt idx="21">
                  <c:v>43912</c:v>
                </c:pt>
                <c:pt idx="22">
                  <c:v>43913</c:v>
                </c:pt>
                <c:pt idx="23">
                  <c:v>43914</c:v>
                </c:pt>
                <c:pt idx="24">
                  <c:v>43915</c:v>
                </c:pt>
                <c:pt idx="25">
                  <c:v>43916</c:v>
                </c:pt>
                <c:pt idx="26">
                  <c:v>43917</c:v>
                </c:pt>
                <c:pt idx="27">
                  <c:v>43918</c:v>
                </c:pt>
                <c:pt idx="28">
                  <c:v>43919</c:v>
                </c:pt>
                <c:pt idx="29">
                  <c:v>43920</c:v>
                </c:pt>
                <c:pt idx="30">
                  <c:v>43921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157258</c:v>
                </c:pt>
                <c:pt idx="1">
                  <c:v>157323</c:v>
                </c:pt>
                <c:pt idx="2">
                  <c:v>157377</c:v>
                </c:pt>
                <c:pt idx="3">
                  <c:v>157415</c:v>
                </c:pt>
                <c:pt idx="4">
                  <c:v>157452</c:v>
                </c:pt>
                <c:pt idx="5">
                  <c:v>157502</c:v>
                </c:pt>
                <c:pt idx="6">
                  <c:v>157546</c:v>
                </c:pt>
                <c:pt idx="7">
                  <c:v>157584</c:v>
                </c:pt>
                <c:pt idx="8">
                  <c:v>157628</c:v>
                </c:pt>
                <c:pt idx="9">
                  <c:v>157662</c:v>
                </c:pt>
                <c:pt idx="10">
                  <c:v>157709</c:v>
                </c:pt>
                <c:pt idx="11">
                  <c:v>157743</c:v>
                </c:pt>
                <c:pt idx="12">
                  <c:v>157789</c:v>
                </c:pt>
                <c:pt idx="13">
                  <c:v>157837</c:v>
                </c:pt>
                <c:pt idx="14">
                  <c:v>157888</c:v>
                </c:pt>
                <c:pt idx="15">
                  <c:v>157939</c:v>
                </c:pt>
                <c:pt idx="16">
                  <c:v>157980</c:v>
                </c:pt>
                <c:pt idx="17">
                  <c:v>158067</c:v>
                </c:pt>
                <c:pt idx="18">
                  <c:v>158140</c:v>
                </c:pt>
                <c:pt idx="19">
                  <c:v>158207</c:v>
                </c:pt>
                <c:pt idx="20">
                  <c:v>158271</c:v>
                </c:pt>
                <c:pt idx="21">
                  <c:v>158364</c:v>
                </c:pt>
                <c:pt idx="22">
                  <c:v>158443</c:v>
                </c:pt>
                <c:pt idx="23">
                  <c:v>158532</c:v>
                </c:pt>
                <c:pt idx="24">
                  <c:v>158628</c:v>
                </c:pt>
                <c:pt idx="25">
                  <c:v>158699</c:v>
                </c:pt>
                <c:pt idx="26">
                  <c:v>158782</c:v>
                </c:pt>
                <c:pt idx="27">
                  <c:v>158873</c:v>
                </c:pt>
                <c:pt idx="28">
                  <c:v>158953</c:v>
                </c:pt>
                <c:pt idx="29">
                  <c:v>159072</c:v>
                </c:pt>
                <c:pt idx="30">
                  <c:v>159189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D8-48F2-9DC5-0D2792235B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878312"/>
        <c:axId val="360877984"/>
      </c:lineChart>
      <c:dateAx>
        <c:axId val="360878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77984"/>
        <c:crosses val="autoZero"/>
        <c:auto val="1"/>
        <c:lblOffset val="100"/>
        <c:baseTimeUnit val="days"/>
      </c:dateAx>
      <c:valAx>
        <c:axId val="36087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78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43891</c:v>
                </c:pt>
                <c:pt idx="1">
                  <c:v>43892</c:v>
                </c:pt>
                <c:pt idx="2">
                  <c:v>43893</c:v>
                </c:pt>
                <c:pt idx="3">
                  <c:v>43894</c:v>
                </c:pt>
                <c:pt idx="4">
                  <c:v>43895</c:v>
                </c:pt>
                <c:pt idx="5">
                  <c:v>43896</c:v>
                </c:pt>
                <c:pt idx="6">
                  <c:v>43897</c:v>
                </c:pt>
                <c:pt idx="7">
                  <c:v>43898</c:v>
                </c:pt>
                <c:pt idx="8">
                  <c:v>43899</c:v>
                </c:pt>
                <c:pt idx="9">
                  <c:v>43900</c:v>
                </c:pt>
                <c:pt idx="10">
                  <c:v>43901</c:v>
                </c:pt>
                <c:pt idx="11">
                  <c:v>43902</c:v>
                </c:pt>
                <c:pt idx="12">
                  <c:v>43903</c:v>
                </c:pt>
                <c:pt idx="13">
                  <c:v>43904</c:v>
                </c:pt>
                <c:pt idx="14">
                  <c:v>43905</c:v>
                </c:pt>
                <c:pt idx="15">
                  <c:v>43906</c:v>
                </c:pt>
                <c:pt idx="16">
                  <c:v>43907</c:v>
                </c:pt>
                <c:pt idx="17">
                  <c:v>43908</c:v>
                </c:pt>
                <c:pt idx="18">
                  <c:v>43909</c:v>
                </c:pt>
                <c:pt idx="19">
                  <c:v>43910</c:v>
                </c:pt>
                <c:pt idx="20">
                  <c:v>43911</c:v>
                </c:pt>
                <c:pt idx="21">
                  <c:v>43912</c:v>
                </c:pt>
                <c:pt idx="22">
                  <c:v>43913</c:v>
                </c:pt>
                <c:pt idx="23">
                  <c:v>43914</c:v>
                </c:pt>
                <c:pt idx="24">
                  <c:v>43915</c:v>
                </c:pt>
                <c:pt idx="25">
                  <c:v>43916</c:v>
                </c:pt>
                <c:pt idx="26">
                  <c:v>43917</c:v>
                </c:pt>
                <c:pt idx="27">
                  <c:v>43918</c:v>
                </c:pt>
                <c:pt idx="28">
                  <c:v>43919</c:v>
                </c:pt>
                <c:pt idx="29">
                  <c:v>43920</c:v>
                </c:pt>
                <c:pt idx="30">
                  <c:v>43921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57</c:v>
                </c:pt>
                <c:pt idx="1">
                  <c:v>51</c:v>
                </c:pt>
                <c:pt idx="2">
                  <c:v>48</c:v>
                </c:pt>
                <c:pt idx="3">
                  <c:v>52</c:v>
                </c:pt>
                <c:pt idx="4">
                  <c:v>51</c:v>
                </c:pt>
                <c:pt idx="5">
                  <c:v>39</c:v>
                </c:pt>
                <c:pt idx="6">
                  <c:v>31</c:v>
                </c:pt>
                <c:pt idx="7">
                  <c:v>40</c:v>
                </c:pt>
                <c:pt idx="8">
                  <c:v>37</c:v>
                </c:pt>
                <c:pt idx="9">
                  <c:v>62</c:v>
                </c:pt>
                <c:pt idx="10">
                  <c:v>119</c:v>
                </c:pt>
                <c:pt idx="11">
                  <c:v>36</c:v>
                </c:pt>
                <c:pt idx="12">
                  <c:v>37</c:v>
                </c:pt>
                <c:pt idx="13">
                  <c:v>50</c:v>
                </c:pt>
                <c:pt idx="14">
                  <c:v>53</c:v>
                </c:pt>
                <c:pt idx="15">
                  <c:v>30</c:v>
                </c:pt>
                <c:pt idx="16">
                  <c:v>56</c:v>
                </c:pt>
                <c:pt idx="17">
                  <c:v>62</c:v>
                </c:pt>
                <c:pt idx="18">
                  <c:v>52</c:v>
                </c:pt>
                <c:pt idx="19">
                  <c:v>49</c:v>
                </c:pt>
                <c:pt idx="20">
                  <c:v>58</c:v>
                </c:pt>
                <c:pt idx="21">
                  <c:v>67</c:v>
                </c:pt>
                <c:pt idx="22">
                  <c:v>60</c:v>
                </c:pt>
                <c:pt idx="23">
                  <c:v>73</c:v>
                </c:pt>
                <c:pt idx="24">
                  <c:v>62</c:v>
                </c:pt>
                <c:pt idx="25">
                  <c:v>78</c:v>
                </c:pt>
                <c:pt idx="26">
                  <c:v>80</c:v>
                </c:pt>
                <c:pt idx="27">
                  <c:v>81</c:v>
                </c:pt>
                <c:pt idx="28">
                  <c:v>129</c:v>
                </c:pt>
                <c:pt idx="29">
                  <c:v>153</c:v>
                </c:pt>
                <c:pt idx="30">
                  <c:v>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60-4703-917F-93D96DC822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900840"/>
        <c:axId val="251902808"/>
      </c:lineChart>
      <c:dateAx>
        <c:axId val="251900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902808"/>
        <c:crosses val="autoZero"/>
        <c:auto val="1"/>
        <c:lblOffset val="100"/>
        <c:baseTimeUnit val="days"/>
      </c:dateAx>
      <c:valAx>
        <c:axId val="251902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90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43891</c:v>
                </c:pt>
                <c:pt idx="1">
                  <c:v>43892</c:v>
                </c:pt>
                <c:pt idx="2">
                  <c:v>43893</c:v>
                </c:pt>
                <c:pt idx="3">
                  <c:v>43894</c:v>
                </c:pt>
                <c:pt idx="4">
                  <c:v>43895</c:v>
                </c:pt>
                <c:pt idx="5">
                  <c:v>43896</c:v>
                </c:pt>
                <c:pt idx="6">
                  <c:v>43897</c:v>
                </c:pt>
                <c:pt idx="7">
                  <c:v>43898</c:v>
                </c:pt>
                <c:pt idx="8">
                  <c:v>43899</c:v>
                </c:pt>
                <c:pt idx="9">
                  <c:v>43900</c:v>
                </c:pt>
                <c:pt idx="10">
                  <c:v>43901</c:v>
                </c:pt>
                <c:pt idx="11">
                  <c:v>43902</c:v>
                </c:pt>
                <c:pt idx="12">
                  <c:v>43903</c:v>
                </c:pt>
                <c:pt idx="13">
                  <c:v>43904</c:v>
                </c:pt>
                <c:pt idx="14">
                  <c:v>43905</c:v>
                </c:pt>
                <c:pt idx="15">
                  <c:v>43906</c:v>
                </c:pt>
                <c:pt idx="16">
                  <c:v>43907</c:v>
                </c:pt>
                <c:pt idx="17">
                  <c:v>43908</c:v>
                </c:pt>
                <c:pt idx="18">
                  <c:v>43909</c:v>
                </c:pt>
                <c:pt idx="19">
                  <c:v>43910</c:v>
                </c:pt>
                <c:pt idx="20">
                  <c:v>43911</c:v>
                </c:pt>
                <c:pt idx="21">
                  <c:v>43912</c:v>
                </c:pt>
                <c:pt idx="22">
                  <c:v>43913</c:v>
                </c:pt>
                <c:pt idx="23">
                  <c:v>43914</c:v>
                </c:pt>
                <c:pt idx="24">
                  <c:v>43915</c:v>
                </c:pt>
                <c:pt idx="25">
                  <c:v>43916</c:v>
                </c:pt>
                <c:pt idx="26">
                  <c:v>43917</c:v>
                </c:pt>
                <c:pt idx="27">
                  <c:v>43918</c:v>
                </c:pt>
                <c:pt idx="28">
                  <c:v>43919</c:v>
                </c:pt>
                <c:pt idx="29">
                  <c:v>43920</c:v>
                </c:pt>
                <c:pt idx="30">
                  <c:v>43921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3094</c:v>
                </c:pt>
                <c:pt idx="1">
                  <c:v>2598</c:v>
                </c:pt>
                <c:pt idx="2">
                  <c:v>4227</c:v>
                </c:pt>
                <c:pt idx="3">
                  <c:v>8252</c:v>
                </c:pt>
                <c:pt idx="4">
                  <c:v>5208</c:v>
                </c:pt>
                <c:pt idx="5">
                  <c:v>3789</c:v>
                </c:pt>
                <c:pt idx="6">
                  <c:v>4068</c:v>
                </c:pt>
                <c:pt idx="7">
                  <c:v>3789</c:v>
                </c:pt>
                <c:pt idx="8">
                  <c:v>4382</c:v>
                </c:pt>
                <c:pt idx="9">
                  <c:v>3770</c:v>
                </c:pt>
                <c:pt idx="10">
                  <c:v>5952</c:v>
                </c:pt>
                <c:pt idx="11">
                  <c:v>4417</c:v>
                </c:pt>
                <c:pt idx="12">
                  <c:v>4487</c:v>
                </c:pt>
                <c:pt idx="13">
                  <c:v>3702</c:v>
                </c:pt>
                <c:pt idx="14">
                  <c:v>3391</c:v>
                </c:pt>
                <c:pt idx="15">
                  <c:v>4299</c:v>
                </c:pt>
                <c:pt idx="16">
                  <c:v>6120</c:v>
                </c:pt>
                <c:pt idx="17">
                  <c:v>5549</c:v>
                </c:pt>
                <c:pt idx="18">
                  <c:v>6092</c:v>
                </c:pt>
                <c:pt idx="19">
                  <c:v>5416</c:v>
                </c:pt>
                <c:pt idx="20">
                  <c:v>10435</c:v>
                </c:pt>
                <c:pt idx="21">
                  <c:v>8396</c:v>
                </c:pt>
                <c:pt idx="22">
                  <c:v>5801</c:v>
                </c:pt>
                <c:pt idx="23">
                  <c:v>7354</c:v>
                </c:pt>
                <c:pt idx="24">
                  <c:v>4391</c:v>
                </c:pt>
                <c:pt idx="25">
                  <c:v>5779</c:v>
                </c:pt>
                <c:pt idx="26">
                  <c:v>5073</c:v>
                </c:pt>
                <c:pt idx="27">
                  <c:v>7239</c:v>
                </c:pt>
                <c:pt idx="28">
                  <c:v>6812</c:v>
                </c:pt>
                <c:pt idx="29">
                  <c:v>19642</c:v>
                </c:pt>
                <c:pt idx="30">
                  <c:v>13405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51-41D4-AE42-6C0D987129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163304"/>
        <c:axId val="419164616"/>
      </c:barChart>
      <c:dateAx>
        <c:axId val="419163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164616"/>
        <c:crosses val="autoZero"/>
        <c:auto val="1"/>
        <c:lblOffset val="100"/>
        <c:baseTimeUnit val="days"/>
      </c:dateAx>
      <c:valAx>
        <c:axId val="41916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16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28-4DA9-ACD1-EDA8C76B3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111808"/>
        <c:axId val="419108528"/>
      </c:barChart>
      <c:catAx>
        <c:axId val="419111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108528"/>
        <c:crosses val="autoZero"/>
        <c:auto val="1"/>
        <c:lblAlgn val="ctr"/>
        <c:lblOffset val="100"/>
        <c:noMultiLvlLbl val="0"/>
      </c:catAx>
      <c:valAx>
        <c:axId val="41910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11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2020-03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47-4D7C-8CF4-C267183E21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961976"/>
        <c:axId val="281958040"/>
      </c:barChart>
      <c:catAx>
        <c:axId val="281961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958040"/>
        <c:crosses val="autoZero"/>
        <c:auto val="1"/>
        <c:lblAlgn val="ctr"/>
        <c:lblOffset val="100"/>
        <c:noMultiLvlLbl val="0"/>
      </c:catAx>
      <c:valAx>
        <c:axId val="28195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961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83045-C9E5-4FBB-BEE0-7386254CE1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MASTER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A9052E-62EF-4CAE-BB20-058C144224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MOB Digital Sdn Bhd</a:t>
            </a:r>
          </a:p>
        </p:txBody>
      </p:sp>
    </p:spTree>
    <p:extLst>
      <p:ext uri="{BB962C8B-B14F-4D97-AF65-F5344CB8AC3E}">
        <p14:creationId xmlns:p14="http://schemas.microsoft.com/office/powerpoint/2010/main" val="1814048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90C5D-0E05-4530-A966-BAF9EB8EA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Buttercup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B45C72-AD80-424C-B2F0-BCC04ED607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3845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9160446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89723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187890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56638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845146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14354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129160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99639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00372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6732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378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Buttercup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265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C670DB-F313-4789-BCAC-2AD20D05E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644687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1FC49-3C7C-4C10-BA77-6741C3403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AF2D96-D6FA-43E8-A389-43800BB159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96858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FF2A96-E35E-4BE1-8DF0-E7C9CBC68F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DEFE8-411A-401B-BBD9-BECF9264A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39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81E26-444D-4F8E-A648-B0E97D431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19C7DC-041E-4437-8F19-AEB23DB95A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83128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30AFF-09C6-4028-BFFD-36F4A9FAA9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63570-51D8-4AA0-9053-D09345AB6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132BC-9532-4A94-8311-3F872BFA8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525BE8-A293-4E79-BDBF-3BDEA5912F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47954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FD5D3B-F0E0-4C91-A85C-6207D6CC67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9317E-2955-42B5-9C3B-0446469F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245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807AF-38CD-4315-8215-5F15C263A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A7C8AE-9ABC-407A-B3D7-2D4E8FED3E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34399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09CB1-EBA9-46DB-A664-790FBF45C3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A72EC-0ED2-4A2A-BE3B-5ADAB373E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094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AA422-04E9-4513-AEA3-5841BCDB0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54A31B-77B8-44E2-ADD9-269182DB2E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1621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958537-C7D4-4B2A-B081-F5394219EA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40C71-F000-4D89-884C-3E365CD6D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126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E38F2-8EE3-454D-A372-EAF68C1DF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75D8B9-4815-450E-A9B7-1745E76BB5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503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916438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34851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073194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945514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894182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76955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148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6D068-28D0-4394-B0DB-0091141C54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766215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03639-2942-428E-82FD-24BE4CE14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E08441-7CEE-4919-A049-F597E40F12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2665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523641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90224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350297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345537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155459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9207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295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- 2020-03-30 12:49:01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Sertai Peraduan Sempurnanya Raya Buttercup sekarang! 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Pelbagai hadiah lumayan dan Giant Baucar Tunai menanti anda! 
Rebut peluang menang ini dengan 3 langkah yang mudah: 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 Beli minimum RM20.00 produk Buttercup dalam satu resit daripada mana-mana pasaraya Giant di seluruh Semenanjung Malaysia.
2. Jawap soalan “Apakah jenama produk yang perlu anda beli untuk menyertai peraduan ini?”
3. WhatsApp resit pembelian dan penyertaan anda kepada +6019-8190203. Format penyertaan secara “Nama&lt;jarak&gt;NO. MyKAD&lt;jarak&gt;Jawapan”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Maklumat Lanjut: http://buttercup.com.my/giant 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*Tertakluk Terma &amp; Syarat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#SempurnanyaRayaButtercup #ButtercupMalaysia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133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C50A64-45AC-40D9-BA37-D391B872D5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979052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CBA08-DBE6-4869-A18D-209375ABC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F39B3F-3925-447C-8D8B-DB46999923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5772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359787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781063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908244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72477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234345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10559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520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- 2020-03-22 00:00:25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Selamat Menyambut Israk dan Mikraj kepada umat Islam daripada Buttercup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26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61E24-F5EA-44A2-A516-44CB342F98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64581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4D7C-3064-4DBE-A4AA-B13609DDE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C3C299-982C-4A42-9803-36F868153A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1397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53803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613902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572724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832689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66398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65388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950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- 2020-03-30 10:08:37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Jom cuba resipi keledek dengan kombinasi yang menarik ini! ​
#ResipiButtercup​
Keledek Panggang Bersama Gula Perang​
​Bahan-bahan: ​
3 sudu makan Buttercup​
3 biji keledek, didadu​
¼ cawan gula perang​
1 sudu makan serbuk kayu manis​
Garam dan lada secukup rasa​
​Arahan:​
1. Panaskan ketuhar hingga 200 °C. Griskan dulang pembakar dan ketepikan.​
2. Campurkan Buttercup, gula perang, kayu manis, garam dan lada bersama.​
3. Masukkan keledek. Jika campuran menjadi terlalu pekat, tambahkan Buttercup.​
4. Susun rata keledek di atas dulang.​
5. Bakar selama 32-35 minit.​
6. Keluarkan dari ketuhar dan biarkan sejuk selama 5 minit kemudian segera hidang.​
Sumber: https://www.pumpkinnspice.com/roasted-cinnamon-brown-sugar-sweet-potatoes/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714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D45648-9DF6-4AF9-AA57-963DB8B605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326608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D0353-32F7-4226-9BFB-716A7FE7F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9315A4-067F-4775-87B3-5C3E0C46CC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2144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919633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476089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571674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62105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090473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4146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29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- 2020-03-28 11:03:10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Ada yang tahu kuih cek mek molek? Ini resipi untuk membuatnya. Senang sahaja!​
​#ResipiButtercup​
​Cek Mek Molek​
​Bahan-bahan:​
1 sudu Buttercup​
2 biji ubi keledek​
½ cawan tepung gandum​
Arahan:​
1. Rebus keledek sehingga empuk.​
2. Lenyekkan ubi keledek bersama Buttercup.​
3. Masukkan tepung sedikit demi sedikit.​
4. Bentukkan keledek dan masukkan gula di tengah-tengahnya.​
5. Siap untuk digoreng.​
​Sumber: https://resipibunda.me/resepi-cek-mek-molek-2/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401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F0138F-07CF-4D84-B50D-377F746796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1620791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E341A-2450-4F41-AE90-A4C0A3972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97CAE4-6A44-474C-9E35-541E1ED785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7930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464702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035828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364696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489709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856623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32142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923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- 2020-03-04 09:42:19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Jom cuba resipi karipap berinti keledek ini. Hidangkan dengan teh O atau kopi O panas. Memang sedap dimakan.​
#ResipiButtercup​
​Karipap Keledek​
​Bahan-bahan:​
Bahan A​
2 sudu besar Buttercup​
1 cawan tepung gandum​
5 sudu besar air sejuk berais​
​Bahan B​
2 sudu besar Buttercup​
3 ulas bawang putih​
1 biji bawang besar​
2 sudu besar rempah kurma daging​
1 biji ubi kentang keledek​
1/2 cawan air​
100g isi ayam​
1 sudu besar garam​
1 sudu besar gula​
Arahan:​
1. Masukkan Buttercup dan tepung gandum. Ramas menggunakan hujung jari sehingga menjadi seperti serbuk.​
2. Masukkan air sejuk yang berais sedikit demi sedikit sehingga menjadi doh.​
3. Gentel adunan menjadi bentuk bulat dan ketepikan.​
4. Masukkan 2 sudu besar Buttercup dan tumis bawang putih dan bawang besar sehingga naik bau.​
5. Masukkan 2 sudu besar rempah kurma daging dan isi ayam. Masak sehingga sedikit kering.​
6. Masukkan keledek dan sedikit air. Masak sehingga keledek lembut.​
7. Canaikan adunan. Letakkan sedikit 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915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907EE-A822-48BF-8615-8C025D4C3A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1132904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F7A18-AB0D-41D1-A561-85C23EE7C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ED174F-606E-4494-B72A-67254386FF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73961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98B34-8B76-4AD6-B26F-BFCECFC383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10ECB-DDDF-4B2D-B1F3-04107C8B9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570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D6AF0-4AA8-406F-B952-E2E112FA3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67343B-CB34-4BEB-96C3-C6842577C3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30808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3E6D22-D630-41D7-8439-B41D878C83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5C2CD-2B0C-4B05-B01E-DFF23BD47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971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9FCED-BE4D-4BD0-B216-67CF15E1E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C8AADF-421C-4947-A171-435AF345CF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6711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562C4C-36B2-4A97-8496-07FA410EF5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2E887-3C25-48EE-83FE-D27CBD3A4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712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875D9-E784-4D0B-A026-02D368001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5FB008-3D2A-4689-B775-EFBAD21AC3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48274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477B4B-E8FF-4696-B692-9DA5DE5472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B02C4-23FA-46F3-8946-324D60BA0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94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78669-6B7A-4125-A91E-116486E7D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E2FD6E-6DFA-4202-B404-0C50E58064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0375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076310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913263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63580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041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561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96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Terengganu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093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Bharu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081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Malacca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54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 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829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Kuantan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916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821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117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Kinabalu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515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80009E-B8F3-4706-B973-1809AFD455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9296808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81114-B1E3-4E08-91FD-94CF855E7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1D149E-C33A-4C56-9D63-C3941E251A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3709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544181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142523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13467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108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Sungai Petani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520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Seremban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770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Alor Setar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240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Penang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038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876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348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Tawau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987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955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3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Selangor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109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D44A38-F216-420E-BA40-B1DDBE532B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7852334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EE3EB-5B8C-4950-AA31-D005ECAE8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32EEAE-0ACD-46FA-ADCA-4DABB8DE68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0198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500242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788414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05951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918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161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Rawang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04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528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Kulim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16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Puchong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120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A71FC0-C0C5-4E2E-8FB4-0106EE1BC4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8195281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286AE-F0C1-412E-BA89-F606418AF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4E581E-7154-4910-835D-41E23AC5E5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5273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6307827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74906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89833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84378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252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15668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75055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8432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355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FA4EA7-75EA-4E42-9345-9A1DD6EEF3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4819286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51FA6-B286-4A4A-84B9-4AB754310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EE6D47-7D31-42CC-86B0-64509014AF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9258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9002956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74721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11299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79468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9035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60822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71649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6156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857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- 2020-03-30 12:49:01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Sertai Peraduan Sempurnanya Raya Buttercup sekarang! 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Pelbagai hadiah lumayan dan Giant Baucar Tunai menanti anda! 
Rebut peluang menang ini dengan 3 langkah yang mudah: 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 Beli minimum RM20.00 produk Buttercup dalam satu resit daripada mana-mana pasaraya Giant di seluruh Semenanjung Malaysia.
2. Jawap soalan “Apakah jenama produk yang perlu anda beli untuk menyertai peraduan ini?”
3. WhatsApp resit pembelian dan penyertaan anda kepada +6019-8190203. Format penyertaan secara “Nama&lt;jarak&gt;NO. MyKAD&lt;jarak&gt;Jawapan”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Maklumat Lanjut: http://buttercup.com.my/giant 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*Tertakluk Terma &amp; Syarat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#SempurnanyaRayaButtercup #ButtercupMalaysia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455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20A76A-8DEE-450D-87B9-C02A2AD9AC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1547642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023D1-49F3-45B2-8683-72326B394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41CBB7-DBEA-4C22-936A-251AF49296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9921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1803554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576021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695851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26960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51479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7116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772489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7342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442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- 2020-03-30 10:08:37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Jom cuba resipi keledek dengan kombinasi yang menarik ini! ​
#ResipiButtercup​
Keledek Panggang Bersama Gula Perang​
​Bahan-bahan: ​
3 sudu makan Buttercup​
3 biji keledek, didadu​
¼ cawan gula perang​
1 sudu makan serbuk kayu manis​
Garam dan lada secukup rasa​
​Arahan:​
1. Panaskan ketuhar hingga 200 °C. Griskan dulang pembakar dan ketepikan.​
2. Campurkan Buttercup, gula perang, kayu manis, garam dan lada bersama.​
3. Masukkan keledek. Jika campuran menjadi terlalu pekat, tambahkan Buttercup.​
4. Susun rata keledek di atas dulang.​
5. Bakar selama 32-35 minit.​
6. Keluarkan dari ketuhar dan biarkan sejuk selama 5 minit kemudian segera hidang.​
Sumber: https://www.pumpkinnspice.com/roasted-cinnamon-brown-sugar-sweet-potatoes/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38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2F8AEF-51E5-436C-8C6C-98C0828040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9184685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AB766-7047-452D-B2EA-28C78DDF5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C2F4CE-5DB5-4237-86FD-EC1D49CA32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8216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6492055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02407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35195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0033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64739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667439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9797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5203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7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- 2020-03-28 11:03:10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Ada yang tahu kuih cek mek molek? Ini resipi untuk membuatnya. Senang sahaja!​
​#ResipiButtercup​
​Cek Mek Molek​
​Bahan-bahan:​
1 sudu Buttercup​
2 biji ubi keledek​
½ cawan tepung gandum​
Arahan:​
1. Rebus keledek sehingga empuk.​
2. Lenyekkan ubi keledek bersama Buttercup.​
3. Masukkan tepung sedikit demi sedikit.​
4. Bentukkan keledek dan masukkan gula di tengah-tengahnya.​
5. Siap untuk digoreng.​
​Sumber: https://resipibunda.me/resepi-cek-mek-molek-2/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885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794B1-90E7-4859-A4D9-2ADAF418BE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9428684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F210B-AA74-479A-9388-6C395E0C1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192A4D-037A-4E9F-A5A1-1A234FF904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6855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8823323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07592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90785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594026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00117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66961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85481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9423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442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- 2020-03-26 10:00:44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Jika anda mencuba resipi daripada Buttercup, kongsikan gambar masakan anda dengan kami!​
​#ResipiButtercup​
​Penkek Keledek ​
​Bahan-bahan:​
3 sudu makan Buttercup​
2 1/2 cawan tepung serba guna ​
1 1/2 sudu teh kayu manis ​
1 1/2 sudu teh pala tanah ​
1 sudu teh serbuk penaik ​
1 sudu teh baking soda ​
1/2 sudu teh garam​
2 biji telur saiz besar ​
2 cawan buttermilk ​
1/2 cawan susu​
2 sudu makan gula perang ​
1 cawan ubi kentang manis​
Sirap maple untuk menghidang​
Kepingan pecan untuk menghidang​
​Arahan:​
1. Cairkan Buttercup.​
2. Pukul sebati bahan-bahan kering iaitu tepung, kayu manis, pala, serbuk penaik, baking soda, dan garam di dalam satu mangkuk.​
3. Pukul sebati telur, susu, susu, dan gula dalam mangkuk berlainan. Masukkan keledek dan tuangkan Buttercup yang telah dicairkan. Masukkan bahan-bahan kering tadi dan kacau. Rehatkan adunan selama 5 minit.​
4. Panaskan kuali dan masukkan Buttercup kemudian masak adunan.​
5. Hidangkan penkek dengan sirap maple dan kepingan peca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425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2F7BF-02B2-4BA2-B93C-27E68C3193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40836832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026D8-E69B-499D-9754-8E58503B3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8B2248-F9D6-434C-BF77-01921F8A2A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6637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4106240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36231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18865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69620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11793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05906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2710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419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196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- 2020-03-24 10:17:39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"Diam-diam ubi berisi, diam-diam besi berkarat."​
Peribahasa ini mengingatkan kita untuk melakukan kerja yang berfaedah kerana ada orang yang diam sambil melakukan sesuatu kerja dan ada pula orang yang diam tidak melakukan apa-apa.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42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- 2020-03-22 00:00:25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Selamat Menyambut Israk dan Mikraj kepada umat Islam daripada Buttercup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25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5AF3B-9B72-4C43-84FF-24E850DA2A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17605311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4F5F1-43C5-44A6-995D-B2909DE64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E8A736-CB93-48A8-A932-036E312E12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4216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9173752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03847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16120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43498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93256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146712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69811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42799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682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- 2020-03-21 10:11:25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Memang sedap apabila anda memasak keledek bersama keju. Cuba resipi ini.​
#ResipiButtercup​
​Keledek Berkeju​
​Bahan-bahan:​
1 ½ sudu besar Buttercup​
5 biji keledek, didadu​
2 sudu besar tepung ​
2 cawan susu skim​
¼ sudu teh serbuk pala​
1 ¼ cawan keju cheddar kurang lemak​
¼ cawan parutan keju parmesan​
Secubit garam​
Secubit lada
Arahan:​
1. Panaskan ketuhar hingga 204°C. Panggang keledek selama 25 minit.​
2. Sementara itu, cairkan Buttercup dalam periuk dan masukkan tepung. Masak selama 1 hingga 2 minit. ​
3. Tambahkan susu skim, serbuk pala, garam dan lada. Masak sehingga pekat. ​
4. Masukkan keju cheddar dan parmesan.​
5. Tuangkan ke atas keledek dan bakar lagi selama 25 hingga 30 minit.​
​Sumber: https://ms.womangab.com/91549-sweet-potato-mac-n-cheese-recipe-78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709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95EC1D-039B-4AD8-8C4D-7E0E3496F1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41272919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2DB65-6629-42CD-9788-A9E4B4920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- 8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83E1C4-2711-4D1A-BC60-A8C03C2EB7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4742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7755279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499028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12077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44323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2098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793844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62669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69060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297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- 2020-03-19 10:09:11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Hidangkan pai keledek ini di majlis minum petang anda!​
#ResipiButtercup​
​Pai Keledek​
​Bahan-bahan:​
½ cawan Buttercup​
453g keledek​
½ cawan gula pasir​
½ cawan gula perang​
½ cawan susu​
2 biji telur​
2 sudu teh esen vanila​
1 sudu teh serbuk kayu manis​
½ sudu teh serbuk buah pala​
¼ sudu teh garam​
Secubit serbuk cengkih​
1 kerak pai berukuran 9 inci
Arahan:​
1. Panaskan ketuhar pada suhu 204°C. ​
2. Balut keledek dengan kertas aluminium dan bakar sehingga lembut selama 45 minit. Kemudian, keluarkan dari ketuhar dan sejukkan.​
3. Kupas kulit keledek. Kemudian panaskan ketuhar pada 176°C.​
4. Lenyek keledek bersama Buttercup sehingga lembut. ​
5. Pukul bersama gula pasir, gula perang, susu, telur, esen vanila, serbuk kayu manis, serbuk cengkih, garam, dan serbuk buah pala sehingga sebati.​
6. Tuangkan ke dalam kerak pai. ​
7. Bakar selama 50-60 minit atau sehingga pai masak.​
8. Hiaskan pai dengan krim putar di atasnya.​
​Sumber: https://thenovicechefblog.com/sweet-potato-pie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512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E01D5-F4A6-4304-AB4B-E91A482A22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6265926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3E0B8-F8BA-4C68-8901-7786FC330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- 9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5A4845-7DB5-4888-AC96-9BADD93D01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8101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1159118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599544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75145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87428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75295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73032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41335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705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44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- 2020-03-17 10:06:25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Keledek yang telah dikupas boleh bertahan untuk beberapa hari jika direndam di dalam air dan disimpan di peti sejuk!​
​#ResipiButtercup​
​Casserole Keledek​
Bahan-bahan:​
½ cawan + 2 sudu besar Buttercup​
4 cawan keledek yang telah dilenyek​
1 ½ cawan gula pasir​
½ sudu teh + 1/8 sudu teh garam​
1 ½ sudu besar esen vanila​
2 biji telur​
Beberapa cubit serbuk kayu manis​
​Topping:​
2/3 cawan Buttercup, dicairkan​
2 cawan gula perang​
2/3 cawan tepung serbaguna​
2 cawan kepingan kacang pecan
Arahan:​
1. Panaskan ketuhar pada 190°C.​
2. Basuh keledek dan cucuk menggunakan garpu di sekelilingnya. Bilas dan keringkan kemudian susun keledek di dalam dulang.​
3. Bakar selama 80-110 minit, terbalikkan sekali. ​
4. Setelah masak, biarkan sejuk selama 10 minit. ​
5. Potong dan letakkan isi keledek ke dalam mangkuk dan lenyekkan.​
6. Panaskan ketuhar pada 176°C. ​
7. Ambil 4 cawan keledek dan letakkan di dalam mangkuk besar untuk memukul. Tambahkan 1 ½ cawan gula pasir, ½ sudu teh garam dan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814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06F9F-6BAB-439E-8E42-317131BA9D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12984174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65AFE-E705-404B-B561-D76FF0001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- 10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8A65DA-28EB-4051-83B5-AAE4F564BB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9162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5250436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84288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45699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632778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181362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4071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68535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1454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259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- 2020-03-15 11:27:58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Cuba resipi keledek berherba ini. Nanti, kongsikan pengalaman anda.​
​#ResipiButtercup​
​Keledek Putar Rosemary​
​Bahan-bahan:​
4 sudu besar Buttercup​
6 biji keledek​
¼ krim putar​
1 sudu teh garam kosher​
Sos:​
113g Buttercup​
1 ½ sudu teh rosemarry segar
Arahan:​
1. Kupas keledek dan potong kepada ½ inci kiub.  ​
2. Rebus keledek selama 15 minit sehingga empuk.​
3. Masukkan 3 sudu besar Buttercup, krim putar dan garam ke dalam periuk keledek.​
4. Kisar semuanya menjadi puri.​
​Sos:​
1. Panaskan kuali dan masukkan Buttercup bersama rosemary.​
2. Kacau sehingga berwarna keemasan.​
3. Tuangkan ke atas keledek putar untuk menikmati. ​
​Sumber: https://www.thekitchenmccabe.com/2014/02/03/whipped-sweet-potatoes-with-rosemary-browned-butter/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834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F9EAC-1615-4F0D-A4D5-BFDC44BF01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8368028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611DB-DF05-4166-99A3-DA801A6B2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733FDE-3EAE-4C92-95D8-460579C3A7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82914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679579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88992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05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72182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23143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1833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81878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7470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235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- 2020-03-13 10:17:08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Resipi keledek ini membangkitkan selera dengan baunya yang segar.​
​#ResipiButtercup​
​Keledek Bakar dengan Lemon dan Parsley​
​Bahan-bahan: ​
2 sudu besar Buttercup​
2 biji keledek yang besar​
3 sudu besar minyak zaitun​
1 sudu besar kicap​
1 biji lemon kecil​
1 sudu besar parsley​
​Arahan:​
1. Panaskan pemanggang.​
2. Kupas keledek dan potong ia dengan ketebalan ½ inci. Campurkan minyak dan kicap dan sapu rata ke seluruh permukaan.​
3. Panggang dengan suhu sederhana rendah sehingga lembut selama 7-10 minit untuk setiap permukaan. Terbalikkan sekali sekala. ​
4. Sementara keledek masak, perahkan lemon dan ambil jusnya. Campurkan dengan Buttercup yang telah dicairkan dan tambah parsley. ​
5. Beruskan ke atas keledek yang telah dipanggang dan hidang.​
​Sumber: https://www.recipetips.com/recipe-cards/t--2248/grilled-sweet-potatoes-with-lemon-parsley-butter.asp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959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D0B56-8B26-40E0-9655-7C847DBF91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402478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E79E5-96D3-4600-A47E-1EDF3019F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B2C867-FD03-418E-A0D0-C67DBD6639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00315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2672427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41289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875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495544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61165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4673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13775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592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708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- 2020-03-11 10:14:40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Wow, lagi satu kombinasi keledek yang menarik. Ia dihidangkan bersama marshmallow!​
​#ResipiButtercup​
​Keledek Bakar dengan Marshmallow​
​Bahan-bahan:​
¼ cawan Buttercup​
4 biji keledek​
1 sudu besar minyak zaitun​
Sedikit garam laut​
226g keju krim​
½ sudu teh garam​
Secubit lada cayenne​
Sedikit lada hitam​
1 cawan mini marshmallow
Arahan:​
1. Panaskan ketuhar kepada 200°C.​
2. Sapu minyak zaitun di permukaan keledek dan taburkan garam laut. Susun keledek di dalam dulang pembakar. ​
3. Bakar selama 50 - 60 minit. Kemudian, sejukkan selama 5 hingga 8 minit. ​
4. Cairkan Buttercup di dalam kuali sehingga bertukar warna coklat. ​
5. Potong keledek dan masukkan isinya ke dalam mangkuk. Simpan kulit keledek untuk digunakan kemudian.​
6. Masukkan Buttercup yang telah dicairkan, keju krim, garam, lada cayenne, dan lada hitam. Lenyek sehingga lembut.​
7. Masukkan semula ke dalam keledek tadi dan letak marshmallow di atasnya.   ​
8. Bakar di dalam ketuhar sehingga marshmallow masak, kira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395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09407C-E296-4F1C-93B1-46EBCD5B49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0046896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00ADF-4833-41D2-AA49-8E328F0C9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15D1AB-4550-46D9-A17B-04453B8A52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9364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8846399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39403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09062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16950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36023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41099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86684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3995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306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- 2020-03-09 10:10:40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Keledek boleh dijadikan pemanis mulut juga. Ikut resipi ini jika anda ingin membuatnya.​
#Resipi Buttercup​
​Keledek Kayu Manis dan Madu​
Bahan-bahan: ​
5 sudu besar Buttercup, didadu​
1 ½ kg keledek, didadu​
3 sudu teh madu​
1 sudu teh serbuk kayu manis​
½ sudu teh garam​
Arahan​:
1. Panaskan ketuhar pada suhu 176°C. Griskan dulang pembakar.​
2. Kacau Buttercup, madu, serbuk kayu manis, dan garam.​
3. Susunkan keledek di atas dulang dan sapukan campuran Buttercup.​
4. Panggang selama 50 minit.​
​Sumber: https://www.cookingclassy.com/cinnamon-honey-butter-roasted-sweet-potatoes/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807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1014B3-4C7C-4C33-A5F7-F8B59E3C1E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802761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E05E0-72B3-4E7C-9F1F-E13279571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6841EE-8A49-4393-81DF-4C742BB022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789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5549869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71454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37603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20238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72748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57573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20734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4878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816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- 2020-03-07 11:08:46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Hidangan keledek pasti menjadi lebih sedap jika ditambah keju, siapa setuju? ​
​#ResipiButtercup ​
​Keledek Buttercup dan Keju​
​Bahan-bahan:​
3 sudu besar Buttercup dicairkan​
4 biji keledek​
Minyak zaitun​
4 ulas bawang putih ​
1 sudu besar parsley​
Secubit garam kosher ​
Secubit lada hitam​
2 sudu besar keju parmesan 
Arahan:​
1. Panaskan ketuhar dengan suhu tinggi. Potong ubi keledek 1 ½ inci.​
2. Rebus keledek dengan air garam. Tutup selama 20-25 minit dan masak sehingga empuk.​
3. Sapukan minyak ke atas dulang dan susunkan ubi keledek.​
4. Campurkan bersama Buttercup, bawang putih dan parsley. 5. Tuangkan campuran ke atas setiap ubi keledek. Taburkan garam dan lada hitam dan semburkan minyak zaitun.​
6. Panggang sehingga keemasan dan rangup selama 15 minit. ​
7. Keluarkan dari ketuhar, taburkan keju parmesan dan masukkan semula ke dalam ketuhar sehingga keju cair. ​
​Sumber: https://cafedelites.com/garlic-butter-smashed-sweet-potatoes-with-parmesan/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857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9A2B67-4289-44FE-A8F7-266269E39D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4966556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28ABC-9917-43E4-8DF0-813501D4F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BDE840-4ACB-4608-9DCC-A5250C8768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8001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953419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42695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31797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453949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55145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87739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10658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2868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962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- 2020-03-05 10:04:05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Untuk pilihan makanan yang lebih sihat, cuba keledek panggang bersama Buttercup.​
#ResipiButtercup​
Keledek Panggang Bersama Buttercup​
​Bahan-bahan:​
3 sudu besar Buttercup​
1kg keledek oren
1 sudu besar madu
2 sudu teh jus lemon​
½ sudu teh garam​
½ sudu teh lada hitam​
½ sudu teh rosemary​
Arahan:​
1. Panaskan ketuhar kepada 350ºC. ​
2. Griskan pemanggang dengan sedikit Buttercup.​
3. Potong keledek dengan ketebalan 1 inci dan campurkan semua bahan.​
4. Susun di atas pemanggang dan bakar selama 40-50 minit sehingga lembut. ​
​Sumber: https://hilahcooking.com/butter-roasted-sweet-potatoes/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660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59D81F-4D6D-483C-BC04-38709E8D7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11597517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EB96-A7BE-4366-86E8-C86ED48CF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DEEFBA-266A-45DF-A3A4-6B2C8DC8CD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1267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3175950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831463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949581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28379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22333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28415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04826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5128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790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- 2020-03-04 09:50:33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Teringin makan cucur badak? Cuba resipi ini di rumah.​
​#ResipiButtercup​
Cucur Badak Buttercup​
Bahan-bahan: ​
Bahan A​:
60g Buttercup​
1kg keledek oren dikukus​
250g tepung gandum ​
1 sudu teh garam halus​
Bahan B​:
2 biji kelapa parut putih​
5 biji bawang kecil​
3 ulas bawang putih​
1/2 inci halia​
2-3 batang serai​
1 sudu besar jintan manis​
1 genggam udang kering​
15 tangkai cili kering dibuang biji​
Sedikit air asam jawa​
Sedikit garam​
Sedikit gula​
Arahan:​
Bahan A​:
1. Kukus keledek sehingga empuk.​
2. Lenyekkan keledek ketika panas bersama garam dan biarkan ia sejuk.​
3. Ayak tepung gandum.​
4. Tambahkan tepung dan Buttercup dan uli sehingga menjadi doh.​
Bahan B​:
1. Kisar semua bahan kecuali kelapa parut.​
2. Panaskan minyak dan tumis sehingga naik bau.​
3. Tambah sedikit air asam jawa dan masukan garam dan gula secukupnya.​
4. Campurkan kelapa parut ke dalam inti dan masukkan ke dalam doh.​
5. Kemaskan cucur sebelum menggoreng.​
Sumber: https://cookpad.com/my/recipe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623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D17BC6-E3B4-42A1-9CF4-6BA8F35983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8828866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557A2-87F8-4194-914B-F030EF454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50D9AB-6134-43D4-A477-4139FE5323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1351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4170803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82142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41862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57273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12177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75709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285053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57115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429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- 2020-03-04 09:42:19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Jom cuba resipi karipap berinti keledek ini. Hidangkan dengan teh O atau kopi O panas. Memang sedap dimakan.​
#ResipiButtercup​
​Karipap Keledek​
​Bahan-bahan:​
Bahan A​
2 sudu besar Buttercup​
1 cawan tepung gandum​
5 sudu besar air sejuk berais​
​Bahan B​
2 sudu besar Buttercup​
3 ulas bawang putih​
1 biji bawang besar​
2 sudu besar rempah kurma daging​
1 biji ubi kentang keledek​
1/2 cawan air​
100g isi ayam​
1 sudu besar garam​
1 sudu besar gula​
Arahan:​
1. Masukkan Buttercup dan tepung gandum. Ramas menggunakan hujung jari sehingga menjadi seperti serbuk.​
2. Masukkan air sejuk yang berais sedikit demi sedikit sehingga menjadi doh.​
3. Gentel adunan menjadi bentuk bulat dan ketepikan.​
4. Masukkan 2 sudu besar Buttercup dan tumis bawang putih dan bawang besar sehingga naik bau.​
5. Masukkan 2 sudu besar rempah kurma daging dan isi ayam. Masak sehingga sedikit kering.​
6. Masukkan keledek dan sedikit air. Masak sehingga keledek lembut.​
7. Canaikan adunan. Letakkan sedikit 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281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C92A7-AB41-4B01-A33B-FFC5393DA3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8754680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DAE6C-64B3-421F-9CB8-463F26C9D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Reach (Collumn Chart)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A49478-33AE-4233-A755-28525606FC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42324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2672F8-B14D-4A68-9754-0F63684370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AEE2A5-A49E-4A86-A702-382D171BD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4281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6202B-F9CB-45F7-A874-70D2A31B0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DA250F-A469-4B6F-8722-567DADCB0E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6036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30DFAC-605F-4BCA-88BD-0AE89AEE3F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EF029-063C-442A-9B29-AB64BF97A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1333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39D2A-C5EF-4A0A-9B6F-566A84B41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over Time (monthly)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DE0E38-334D-4D8E-8582-CE723399F8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12213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DD8B3-C327-4565-AED9-333E65E55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EEA42-C59B-48B3-A4D1-659C76D91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2253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1226</Words>
  <Application>Microsoft Office PowerPoint</Application>
  <PresentationFormat>On-screen Show (4:3)</PresentationFormat>
  <Paragraphs>534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quintly_template</vt:lpstr>
      <vt:lpstr>MASTER TEMPLATE</vt:lpstr>
      <vt:lpstr>Facebook Key Metrics Table | Buttercup Malaysia</vt:lpstr>
      <vt:lpstr>Facebook Reach | Buttercup Malaysia</vt:lpstr>
      <vt:lpstr>Facebook Engaged Users | Buttercup Malaysia</vt:lpstr>
      <vt:lpstr>Facebook Average Reactions Per Post | Buttercup Malaysia</vt:lpstr>
      <vt:lpstr>Facebook Interactions Distribution | Buttercup Malaysia</vt:lpstr>
      <vt:lpstr>Facebook Interaction Rate By Weekday | Buttercup Malaysia</vt:lpstr>
      <vt:lpstr>Facebook (FB) Custom Own Posts Table (new) | Buttercup Malaysia - 1 of 6</vt:lpstr>
      <vt:lpstr>Facebook (FB) Custom Own Posts Table (new) | Buttercup Malaysia - 2 of 6</vt:lpstr>
      <vt:lpstr>Facebook (FB) Custom Own Posts Table (new) | Buttercup Malaysia - 3 of 6</vt:lpstr>
      <vt:lpstr>Facebook (FB) Custom Own Posts Table (new) | Buttercup Malaysia - 4 of 6</vt:lpstr>
      <vt:lpstr>Facebook (FB) Custom Own Posts Table (new) | Buttercup Malaysia - 5 of 6</vt:lpstr>
      <vt:lpstr>Facebook (FB) Custom Own Posts Table (new) | Buttercup Malaysia - 6 of 6</vt:lpstr>
      <vt:lpstr>Facebook Fan Demographics | Buttercup Malaysia</vt:lpstr>
      <vt:lpstr>Facebook Interaction Rate | Buttercup Malaysia</vt:lpstr>
      <vt:lpstr>Facebook Fans Total | Buttercup Malaysia</vt:lpstr>
      <vt:lpstr>Facebook Page Views | Buttercup Malaysia</vt:lpstr>
      <vt:lpstr>Facebook Fans By City Table | Buttercup Malaysia - 1 of 3</vt:lpstr>
      <vt:lpstr>Facebook Fans By City Table | Buttercup Malaysia - 2 of 3</vt:lpstr>
      <vt:lpstr>Facebook Fans By City Table | Buttercup Malaysia - 3 of 3</vt:lpstr>
      <vt:lpstr>Facebook Own Posts Table | Buttercup Malaysia - 1 of 17</vt:lpstr>
      <vt:lpstr>Facebook Own Posts Table | Buttercup Malaysia - 2 of 17</vt:lpstr>
      <vt:lpstr>Facebook Own Posts Table | Buttercup Malaysia - 3 of 17</vt:lpstr>
      <vt:lpstr>Facebook Own Posts Table | Buttercup Malaysia - 4 of 17</vt:lpstr>
      <vt:lpstr>Facebook Own Posts Table | Buttercup Malaysia - 5 of 17</vt:lpstr>
      <vt:lpstr>Facebook Own Posts Table | Buttercup Malaysia - 6 of 17</vt:lpstr>
      <vt:lpstr>Facebook Own Posts Table | Buttercup Malaysia - 7 of 17</vt:lpstr>
      <vt:lpstr>Facebook Own Posts Table | Buttercup Malaysia - 8 of 17</vt:lpstr>
      <vt:lpstr>Facebook Own Posts Table | Buttercup Malaysia - 9 of 17</vt:lpstr>
      <vt:lpstr>Facebook Own Posts Table | Buttercup Malaysia - 10 of 17</vt:lpstr>
      <vt:lpstr>Facebook Own Posts Table | Buttercup Malaysia - 11 of 17</vt:lpstr>
      <vt:lpstr>Facebook Own Posts Table | Buttercup Malaysia - 12 of 17</vt:lpstr>
      <vt:lpstr>Facebook Own Posts Table | Buttercup Malaysia - 13 of 17</vt:lpstr>
      <vt:lpstr>Facebook Own Posts Table | Buttercup Malaysia - 14 of 17</vt:lpstr>
      <vt:lpstr>Facebook Own Posts Table | Buttercup Malaysia - 15 of 17</vt:lpstr>
      <vt:lpstr>Facebook Own Posts Table | Buttercup Malaysia - 16 of 17</vt:lpstr>
      <vt:lpstr>Facebook Own Posts Table | Buttercup Malaysia - 17 of 17</vt:lpstr>
      <vt:lpstr>Facebook Custom Reach (Collumn Chart) | Buttercup Malaysia</vt:lpstr>
      <vt:lpstr>Facebook Total Engagements | Buttercup Malaysia</vt:lpstr>
      <vt:lpstr>Facebook Total Engagements over Time (monthly) | Buttercup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TEMPLATE</dc:title>
  <dc:creator>Frederik Peiniger</dc:creator>
  <cp:lastModifiedBy>Frederik Peiniger</cp:lastModifiedBy>
  <cp:revision>1</cp:revision>
  <dcterms:created xsi:type="dcterms:W3CDTF">2020-04-07T07:54:14Z</dcterms:created>
  <dcterms:modified xsi:type="dcterms:W3CDTF">2020-04-07T07:55:15Z</dcterms:modified>
</cp:coreProperties>
</file>