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43909</c:v>
                </c:pt>
                <c:pt idx="1">
                  <c:v>43910</c:v>
                </c:pt>
                <c:pt idx="2">
                  <c:v>43911</c:v>
                </c:pt>
                <c:pt idx="3">
                  <c:v>43912</c:v>
                </c:pt>
                <c:pt idx="4">
                  <c:v>43913</c:v>
                </c:pt>
                <c:pt idx="5">
                  <c:v>43914</c:v>
                </c:pt>
                <c:pt idx="6">
                  <c:v>43915</c:v>
                </c:pt>
                <c:pt idx="7">
                  <c:v>43916</c:v>
                </c:pt>
                <c:pt idx="8">
                  <c:v>43917</c:v>
                </c:pt>
                <c:pt idx="9">
                  <c:v>43918</c:v>
                </c:pt>
                <c:pt idx="10">
                  <c:v>43919</c:v>
                </c:pt>
                <c:pt idx="11">
                  <c:v>43920</c:v>
                </c:pt>
                <c:pt idx="12">
                  <c:v>43921</c:v>
                </c:pt>
                <c:pt idx="13">
                  <c:v>43922</c:v>
                </c:pt>
                <c:pt idx="14">
                  <c:v>43923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6092</c:v>
                </c:pt>
                <c:pt idx="1">
                  <c:v>5416</c:v>
                </c:pt>
                <c:pt idx="2">
                  <c:v>10435</c:v>
                </c:pt>
                <c:pt idx="3">
                  <c:v>8396</c:v>
                </c:pt>
                <c:pt idx="4">
                  <c:v>5801</c:v>
                </c:pt>
                <c:pt idx="5">
                  <c:v>7354</c:v>
                </c:pt>
                <c:pt idx="6">
                  <c:v>4391</c:v>
                </c:pt>
                <c:pt idx="7">
                  <c:v>5779</c:v>
                </c:pt>
                <c:pt idx="8">
                  <c:v>5073</c:v>
                </c:pt>
                <c:pt idx="9">
                  <c:v>7239</c:v>
                </c:pt>
                <c:pt idx="10">
                  <c:v>6812</c:v>
                </c:pt>
                <c:pt idx="11">
                  <c:v>19642</c:v>
                </c:pt>
                <c:pt idx="12">
                  <c:v>13405</c:v>
                </c:pt>
                <c:pt idx="13">
                  <c:v>15709</c:v>
                </c:pt>
                <c:pt idx="14">
                  <c:v>9584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A-4BE3-AB8C-07CBAF7EC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33424"/>
        <c:axId val="293439328"/>
      </c:lineChart>
      <c:dateAx>
        <c:axId val="293433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39328"/>
        <c:crosses val="autoZero"/>
        <c:auto val="1"/>
        <c:lblOffset val="100"/>
        <c:baseTimeUnit val="days"/>
      </c:dateAx>
      <c:valAx>
        <c:axId val="29343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3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43909</c:v>
                </c:pt>
                <c:pt idx="1">
                  <c:v>43910</c:v>
                </c:pt>
                <c:pt idx="2">
                  <c:v>43911</c:v>
                </c:pt>
                <c:pt idx="3">
                  <c:v>43912</c:v>
                </c:pt>
                <c:pt idx="4">
                  <c:v>43913</c:v>
                </c:pt>
                <c:pt idx="5">
                  <c:v>43914</c:v>
                </c:pt>
                <c:pt idx="6">
                  <c:v>43915</c:v>
                </c:pt>
                <c:pt idx="7">
                  <c:v>43916</c:v>
                </c:pt>
                <c:pt idx="8">
                  <c:v>43917</c:v>
                </c:pt>
                <c:pt idx="9">
                  <c:v>43918</c:v>
                </c:pt>
                <c:pt idx="10">
                  <c:v>43919</c:v>
                </c:pt>
                <c:pt idx="11">
                  <c:v>43920</c:v>
                </c:pt>
                <c:pt idx="12">
                  <c:v>43921</c:v>
                </c:pt>
                <c:pt idx="13">
                  <c:v>43922</c:v>
                </c:pt>
                <c:pt idx="14">
                  <c:v>43923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343</c:v>
                </c:pt>
                <c:pt idx="1">
                  <c:v>212</c:v>
                </c:pt>
                <c:pt idx="2">
                  <c:v>917</c:v>
                </c:pt>
                <c:pt idx="3">
                  <c:v>625</c:v>
                </c:pt>
                <c:pt idx="4">
                  <c:v>290</c:v>
                </c:pt>
                <c:pt idx="5">
                  <c:v>534</c:v>
                </c:pt>
                <c:pt idx="6">
                  <c:v>258</c:v>
                </c:pt>
                <c:pt idx="7">
                  <c:v>409</c:v>
                </c:pt>
                <c:pt idx="8">
                  <c:v>286</c:v>
                </c:pt>
                <c:pt idx="9">
                  <c:v>657</c:v>
                </c:pt>
                <c:pt idx="10">
                  <c:v>508</c:v>
                </c:pt>
                <c:pt idx="11">
                  <c:v>1808</c:v>
                </c:pt>
                <c:pt idx="12">
                  <c:v>738</c:v>
                </c:pt>
                <c:pt idx="13">
                  <c:v>850</c:v>
                </c:pt>
                <c:pt idx="14">
                  <c:v>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87-482A-8F14-BCE818790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731632"/>
        <c:axId val="295731960"/>
      </c:lineChart>
      <c:dateAx>
        <c:axId val="295731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31960"/>
        <c:crosses val="autoZero"/>
        <c:auto val="1"/>
        <c:lblOffset val="100"/>
        <c:baseTimeUnit val="days"/>
      </c:dateAx>
      <c:valAx>
        <c:axId val="29573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3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43909</c:v>
                </c:pt>
                <c:pt idx="1">
                  <c:v>43910</c:v>
                </c:pt>
                <c:pt idx="2">
                  <c:v>43911</c:v>
                </c:pt>
                <c:pt idx="3">
                  <c:v>43912</c:v>
                </c:pt>
                <c:pt idx="4">
                  <c:v>43913</c:v>
                </c:pt>
                <c:pt idx="5">
                  <c:v>43914</c:v>
                </c:pt>
                <c:pt idx="6">
                  <c:v>43915</c:v>
                </c:pt>
                <c:pt idx="7">
                  <c:v>43916</c:v>
                </c:pt>
                <c:pt idx="8">
                  <c:v>43917</c:v>
                </c:pt>
                <c:pt idx="9">
                  <c:v>43918</c:v>
                </c:pt>
                <c:pt idx="10">
                  <c:v>43919</c:v>
                </c:pt>
                <c:pt idx="11">
                  <c:v>43920</c:v>
                </c:pt>
                <c:pt idx="12">
                  <c:v>43921</c:v>
                </c:pt>
                <c:pt idx="13">
                  <c:v>43922</c:v>
                </c:pt>
                <c:pt idx="14">
                  <c:v>43923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296</c:v>
                </c:pt>
                <c:pt idx="1">
                  <c:v>0</c:v>
                </c:pt>
                <c:pt idx="2">
                  <c:v>300</c:v>
                </c:pt>
                <c:pt idx="3">
                  <c:v>1024</c:v>
                </c:pt>
                <c:pt idx="4">
                  <c:v>0</c:v>
                </c:pt>
                <c:pt idx="5">
                  <c:v>381</c:v>
                </c:pt>
                <c:pt idx="6">
                  <c:v>0</c:v>
                </c:pt>
                <c:pt idx="7">
                  <c:v>352</c:v>
                </c:pt>
                <c:pt idx="8">
                  <c:v>0</c:v>
                </c:pt>
                <c:pt idx="9">
                  <c:v>504</c:v>
                </c:pt>
                <c:pt idx="10">
                  <c:v>0</c:v>
                </c:pt>
                <c:pt idx="11">
                  <c:v>878</c:v>
                </c:pt>
                <c:pt idx="12">
                  <c:v>0</c:v>
                </c:pt>
                <c:pt idx="13">
                  <c:v>489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81-45C3-AF7C-4E7EB5A42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35720"/>
        <c:axId val="293435392"/>
      </c:lineChart>
      <c:dateAx>
        <c:axId val="29343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35392"/>
        <c:crosses val="autoZero"/>
        <c:auto val="1"/>
        <c:lblOffset val="100"/>
        <c:baseTimeUnit val="days"/>
      </c:dateAx>
      <c:valAx>
        <c:axId val="29343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3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A-4B31-81C4-959C704F80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A-4B31-81C4-959C704F80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5A-4B31-81C4-959C704F80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5A-4B31-81C4-959C704F80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5A-4B31-81C4-959C704F80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5A-4B31-81C4-959C704F801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5A-4B31-81C4-959C704F801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F5A-4B31-81C4-959C704F8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41272"/>
        <c:axId val="36140288"/>
      </c:barChart>
      <c:catAx>
        <c:axId val="3614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288"/>
        <c:crosses val="autoZero"/>
        <c:auto val="1"/>
        <c:lblAlgn val="ctr"/>
        <c:lblOffset val="100"/>
        <c:noMultiLvlLbl val="0"/>
      </c:catAx>
      <c:valAx>
        <c:axId val="3614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0.60565021574123701</c:v>
                </c:pt>
                <c:pt idx="1">
                  <c:v>0.24377184970552099</c:v>
                </c:pt>
                <c:pt idx="2">
                  <c:v>0.33762716134924903</c:v>
                </c:pt>
                <c:pt idx="3">
                  <c:v>0.222355201410979</c:v>
                </c:pt>
                <c:pt idx="5">
                  <c:v>0.27180246291455401</c:v>
                </c:pt>
                <c:pt idx="6">
                  <c:v>0.66454599855122698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6-494B-B9A8-F0561269BA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40616"/>
        <c:axId val="36140944"/>
      </c:barChart>
      <c:catAx>
        <c:axId val="3614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944"/>
        <c:crosses val="autoZero"/>
        <c:auto val="1"/>
        <c:lblAlgn val="ctr"/>
        <c:lblOffset val="100"/>
        <c:noMultiLvlLbl val="0"/>
      </c:catAx>
      <c:valAx>
        <c:axId val="3614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</c:v>
                </c:pt>
                <c:pt idx="1">
                  <c:v>2203</c:v>
                </c:pt>
                <c:pt idx="2">
                  <c:v>5141</c:v>
                </c:pt>
                <c:pt idx="3">
                  <c:v>4015</c:v>
                </c:pt>
                <c:pt idx="4">
                  <c:v>1148</c:v>
                </c:pt>
                <c:pt idx="5">
                  <c:v>321</c:v>
                </c:pt>
                <c:pt idx="6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41-4F25-A0FE-E2DEAEC23B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202</c:v>
                </c:pt>
                <c:pt idx="1">
                  <c:v>14099</c:v>
                </c:pt>
                <c:pt idx="2">
                  <c:v>50820</c:v>
                </c:pt>
                <c:pt idx="3">
                  <c:v>57556</c:v>
                </c:pt>
                <c:pt idx="4">
                  <c:v>16826</c:v>
                </c:pt>
                <c:pt idx="5">
                  <c:v>5148</c:v>
                </c:pt>
                <c:pt idx="6">
                  <c:v>1240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41-4F25-A0FE-E2DEAEC23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679072"/>
        <c:axId val="303681696"/>
      </c:barChart>
      <c:catAx>
        <c:axId val="30367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81696"/>
        <c:crosses val="autoZero"/>
        <c:auto val="1"/>
        <c:lblAlgn val="ctr"/>
        <c:lblOffset val="100"/>
        <c:noMultiLvlLbl val="0"/>
      </c:catAx>
      <c:valAx>
        <c:axId val="30368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7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43909</c:v>
                </c:pt>
                <c:pt idx="1">
                  <c:v>43910</c:v>
                </c:pt>
                <c:pt idx="2">
                  <c:v>43911</c:v>
                </c:pt>
                <c:pt idx="3">
                  <c:v>43912</c:v>
                </c:pt>
                <c:pt idx="4">
                  <c:v>43913</c:v>
                </c:pt>
                <c:pt idx="5">
                  <c:v>43914</c:v>
                </c:pt>
                <c:pt idx="6">
                  <c:v>43915</c:v>
                </c:pt>
                <c:pt idx="7">
                  <c:v>43916</c:v>
                </c:pt>
                <c:pt idx="8">
                  <c:v>43917</c:v>
                </c:pt>
                <c:pt idx="9">
                  <c:v>43918</c:v>
                </c:pt>
                <c:pt idx="10">
                  <c:v>43919</c:v>
                </c:pt>
                <c:pt idx="11">
                  <c:v>43920</c:v>
                </c:pt>
                <c:pt idx="12">
                  <c:v>43921</c:v>
                </c:pt>
                <c:pt idx="13">
                  <c:v>43922</c:v>
                </c:pt>
                <c:pt idx="14">
                  <c:v>43923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0.208092193064015</c:v>
                </c:pt>
                <c:pt idx="1">
                  <c:v>0</c:v>
                </c:pt>
                <c:pt idx="2">
                  <c:v>0.20222574712934199</c:v>
                </c:pt>
                <c:pt idx="3">
                  <c:v>0.66638453229912098</c:v>
                </c:pt>
                <c:pt idx="4">
                  <c:v>0</c:v>
                </c:pt>
                <c:pt idx="5">
                  <c:v>0.24418406557004699</c:v>
                </c:pt>
                <c:pt idx="6">
                  <c:v>0</c:v>
                </c:pt>
                <c:pt idx="7">
                  <c:v>0.23761053301651899</c:v>
                </c:pt>
                <c:pt idx="8">
                  <c:v>0</c:v>
                </c:pt>
                <c:pt idx="9">
                  <c:v>0.34188141814678902</c:v>
                </c:pt>
                <c:pt idx="10">
                  <c:v>0</c:v>
                </c:pt>
                <c:pt idx="11">
                  <c:v>0.60467134555882596</c:v>
                </c:pt>
                <c:pt idx="12">
                  <c:v>0</c:v>
                </c:pt>
                <c:pt idx="13">
                  <c:v>0.33660307213102397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32-47DB-8F03-A3D9234DD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602824"/>
        <c:axId val="305606760"/>
      </c:lineChart>
      <c:dateAx>
        <c:axId val="30560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06760"/>
        <c:crosses val="autoZero"/>
        <c:auto val="1"/>
        <c:lblOffset val="100"/>
        <c:baseTimeUnit val="days"/>
      </c:dateAx>
      <c:valAx>
        <c:axId val="30560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0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43909</c:v>
                </c:pt>
                <c:pt idx="1">
                  <c:v>43910</c:v>
                </c:pt>
                <c:pt idx="2">
                  <c:v>43911</c:v>
                </c:pt>
                <c:pt idx="3">
                  <c:v>43912</c:v>
                </c:pt>
                <c:pt idx="4">
                  <c:v>43913</c:v>
                </c:pt>
                <c:pt idx="5">
                  <c:v>43914</c:v>
                </c:pt>
                <c:pt idx="6">
                  <c:v>43915</c:v>
                </c:pt>
                <c:pt idx="7">
                  <c:v>43916</c:v>
                </c:pt>
                <c:pt idx="8">
                  <c:v>43917</c:v>
                </c:pt>
                <c:pt idx="9">
                  <c:v>43918</c:v>
                </c:pt>
                <c:pt idx="10">
                  <c:v>43919</c:v>
                </c:pt>
                <c:pt idx="11">
                  <c:v>43920</c:v>
                </c:pt>
                <c:pt idx="12">
                  <c:v>43921</c:v>
                </c:pt>
                <c:pt idx="13">
                  <c:v>43922</c:v>
                </c:pt>
                <c:pt idx="14">
                  <c:v>43923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158140</c:v>
                </c:pt>
                <c:pt idx="1">
                  <c:v>158207</c:v>
                </c:pt>
                <c:pt idx="2">
                  <c:v>158271</c:v>
                </c:pt>
                <c:pt idx="3">
                  <c:v>158364</c:v>
                </c:pt>
                <c:pt idx="4">
                  <c:v>158443</c:v>
                </c:pt>
                <c:pt idx="5">
                  <c:v>158532</c:v>
                </c:pt>
                <c:pt idx="6">
                  <c:v>158628</c:v>
                </c:pt>
                <c:pt idx="7">
                  <c:v>158699</c:v>
                </c:pt>
                <c:pt idx="8">
                  <c:v>158782</c:v>
                </c:pt>
                <c:pt idx="9">
                  <c:v>158873</c:v>
                </c:pt>
                <c:pt idx="10">
                  <c:v>158953</c:v>
                </c:pt>
                <c:pt idx="11">
                  <c:v>159072</c:v>
                </c:pt>
                <c:pt idx="12">
                  <c:v>159189</c:v>
                </c:pt>
                <c:pt idx="13">
                  <c:v>159287</c:v>
                </c:pt>
                <c:pt idx="14">
                  <c:v>159371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2-46E2-B08D-C0857815B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604136"/>
        <c:axId val="305603480"/>
      </c:lineChart>
      <c:dateAx>
        <c:axId val="30560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03480"/>
        <c:crosses val="autoZero"/>
        <c:auto val="1"/>
        <c:lblOffset val="100"/>
        <c:baseTimeUnit val="days"/>
      </c:dateAx>
      <c:valAx>
        <c:axId val="30560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0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43909</c:v>
                </c:pt>
                <c:pt idx="1">
                  <c:v>43910</c:v>
                </c:pt>
                <c:pt idx="2">
                  <c:v>43911</c:v>
                </c:pt>
                <c:pt idx="3">
                  <c:v>43912</c:v>
                </c:pt>
                <c:pt idx="4">
                  <c:v>43913</c:v>
                </c:pt>
                <c:pt idx="5">
                  <c:v>43914</c:v>
                </c:pt>
                <c:pt idx="6">
                  <c:v>43915</c:v>
                </c:pt>
                <c:pt idx="7">
                  <c:v>43916</c:v>
                </c:pt>
                <c:pt idx="8">
                  <c:v>43917</c:v>
                </c:pt>
                <c:pt idx="9">
                  <c:v>43918</c:v>
                </c:pt>
                <c:pt idx="10">
                  <c:v>43919</c:v>
                </c:pt>
                <c:pt idx="11">
                  <c:v>43920</c:v>
                </c:pt>
                <c:pt idx="12">
                  <c:v>43921</c:v>
                </c:pt>
                <c:pt idx="13">
                  <c:v>43922</c:v>
                </c:pt>
                <c:pt idx="14">
                  <c:v>43923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52</c:v>
                </c:pt>
                <c:pt idx="1">
                  <c:v>49</c:v>
                </c:pt>
                <c:pt idx="2">
                  <c:v>58</c:v>
                </c:pt>
                <c:pt idx="3">
                  <c:v>67</c:v>
                </c:pt>
                <c:pt idx="4">
                  <c:v>60</c:v>
                </c:pt>
                <c:pt idx="5">
                  <c:v>73</c:v>
                </c:pt>
                <c:pt idx="6">
                  <c:v>62</c:v>
                </c:pt>
                <c:pt idx="7">
                  <c:v>78</c:v>
                </c:pt>
                <c:pt idx="8">
                  <c:v>80</c:v>
                </c:pt>
                <c:pt idx="9">
                  <c:v>81</c:v>
                </c:pt>
                <c:pt idx="10">
                  <c:v>129</c:v>
                </c:pt>
                <c:pt idx="11">
                  <c:v>153</c:v>
                </c:pt>
                <c:pt idx="12">
                  <c:v>93</c:v>
                </c:pt>
                <c:pt idx="13">
                  <c:v>106</c:v>
                </c:pt>
                <c:pt idx="14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7E-4A71-B8C2-352B65B66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95696"/>
        <c:axId val="295733272"/>
      </c:lineChart>
      <c:dateAx>
        <c:axId val="243595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33272"/>
        <c:crosses val="autoZero"/>
        <c:auto val="1"/>
        <c:lblOffset val="100"/>
        <c:baseTimeUnit val="days"/>
      </c:dateAx>
      <c:valAx>
        <c:axId val="29573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9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43909</c:v>
                </c:pt>
                <c:pt idx="1">
                  <c:v>43910</c:v>
                </c:pt>
                <c:pt idx="2">
                  <c:v>43911</c:v>
                </c:pt>
                <c:pt idx="3">
                  <c:v>43912</c:v>
                </c:pt>
                <c:pt idx="4">
                  <c:v>43913</c:v>
                </c:pt>
                <c:pt idx="5">
                  <c:v>43914</c:v>
                </c:pt>
                <c:pt idx="6">
                  <c:v>43915</c:v>
                </c:pt>
                <c:pt idx="7">
                  <c:v>43916</c:v>
                </c:pt>
                <c:pt idx="8">
                  <c:v>43917</c:v>
                </c:pt>
                <c:pt idx="9">
                  <c:v>43918</c:v>
                </c:pt>
                <c:pt idx="10">
                  <c:v>43919</c:v>
                </c:pt>
                <c:pt idx="11">
                  <c:v>43920</c:v>
                </c:pt>
                <c:pt idx="12">
                  <c:v>43921</c:v>
                </c:pt>
                <c:pt idx="13">
                  <c:v>43922</c:v>
                </c:pt>
                <c:pt idx="14">
                  <c:v>43923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6092</c:v>
                </c:pt>
                <c:pt idx="1">
                  <c:v>5416</c:v>
                </c:pt>
                <c:pt idx="2">
                  <c:v>10435</c:v>
                </c:pt>
                <c:pt idx="3">
                  <c:v>8396</c:v>
                </c:pt>
                <c:pt idx="4">
                  <c:v>5801</c:v>
                </c:pt>
                <c:pt idx="5">
                  <c:v>7354</c:v>
                </c:pt>
                <c:pt idx="6">
                  <c:v>4391</c:v>
                </c:pt>
                <c:pt idx="7">
                  <c:v>5779</c:v>
                </c:pt>
                <c:pt idx="8">
                  <c:v>5073</c:v>
                </c:pt>
                <c:pt idx="9">
                  <c:v>7239</c:v>
                </c:pt>
                <c:pt idx="10">
                  <c:v>6812</c:v>
                </c:pt>
                <c:pt idx="11">
                  <c:v>19642</c:v>
                </c:pt>
                <c:pt idx="12">
                  <c:v>13405</c:v>
                </c:pt>
                <c:pt idx="13">
                  <c:v>15709</c:v>
                </c:pt>
                <c:pt idx="14">
                  <c:v>9584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6-4178-993A-392FD5247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193864"/>
        <c:axId val="403199112"/>
      </c:barChart>
      <c:dateAx>
        <c:axId val="40319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99112"/>
        <c:crosses val="autoZero"/>
        <c:auto val="1"/>
        <c:lblOffset val="100"/>
        <c:baseTimeUnit val="days"/>
      </c:dateAx>
      <c:valAx>
        <c:axId val="40319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9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3-47D3-A9D3-07C58929B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192880"/>
        <c:axId val="403196816"/>
      </c:barChart>
      <c:catAx>
        <c:axId val="4031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96816"/>
        <c:crosses val="autoZero"/>
        <c:auto val="1"/>
        <c:lblAlgn val="ctr"/>
        <c:lblOffset val="100"/>
        <c:noMultiLvlLbl val="0"/>
      </c:catAx>
      <c:valAx>
        <c:axId val="40319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9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2020-03</c:v>
                </c:pt>
                <c:pt idx="1">
                  <c:v>2020-04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7867</c:v>
                </c:pt>
                <c:pt idx="1">
                  <c:v>1290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AE-4E73-BB60-8FC669FC9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194848"/>
        <c:axId val="403197472"/>
      </c:barChart>
      <c:catAx>
        <c:axId val="40319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97472"/>
        <c:crosses val="autoZero"/>
        <c:auto val="1"/>
        <c:lblAlgn val="ctr"/>
        <c:lblOffset val="100"/>
        <c:noMultiLvlLbl val="0"/>
      </c:catAx>
      <c:valAx>
        <c:axId val="40319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9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4F78A-6D12-4312-BB59-83884A3C34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90E8BD-564D-4731-9C69-08C9DB06AD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231827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20685-E85E-4583-B2BD-1013563C5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0B35E-16FE-4412-8E3D-AA4331710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2924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03836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1407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0276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2316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9909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87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2013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3889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7640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1411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26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390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7ED7A-3A20-4E0A-9B33-6427664E3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28429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B9C3-AE62-4647-ACCB-6271D31A5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C17CF4-01A5-4196-A868-98905A998F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1300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B6998-A399-4192-91CA-1DCD9375D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DFE91-4AD6-4778-8CE6-5A47790AA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94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347F-E2BB-4A00-93BE-21DDEFD4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FE0797-63EE-442D-AF0C-FB8F49ECE0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302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1D728-1E70-4658-BB34-A245F8FE9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FB9C4-8263-4971-B3D6-461478215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556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6FA3-6D42-466F-B269-BD0B2372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5E4738-4512-4380-A4C1-10BAD1CC2B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6443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E0E01-0FDC-49F5-B4CB-0F1D24ECB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4BC78-F956-428E-8A09-391AEF7DB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27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B957-6BCA-41BF-B39F-5B12CF94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FD3A5-6825-42CD-A51C-FB1E3C34B0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737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E83AC-20B3-45AE-8B1E-1936A05B0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F87A8-50DC-4448-A084-43DE0947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672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6B352-C296-4B6E-9474-44E8C2488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728849-5660-4F05-9E97-E1943454FA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437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732BB-9E7E-4DF4-B262-6CA2EB170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8FB8-D9F6-4B7A-95D2-6572BD803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00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A674-2686-483B-98A1-87484D9CD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7BF7E-1A9C-4100-B4BE-8DA73A2B4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732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867052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60349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6448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38805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65690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337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93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9DEC1-7518-4E0C-9C75-1B69C4144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335620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DCD64-6D1D-4E92-8C97-13868486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C09C6-874B-416E-BC50-6E0627BAF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270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834541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1522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06010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0908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15173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2695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94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12:49:01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sekarang!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Pelbagai hadiah lumayan dan Giant Baucar Tunai menanti anda! 
Rebut peluang menang ini dengan 3 langkah yang mudah: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Beli minimum RM20.00 produk Buttercup dalam satu resit daripada mana-mana pasaraya Giant di seluruh Semenanjung Malaysia.
2. Jawap soalan “Apakah jenama produk yang perlu anda beli untuk menyertai peraduan ini?”
3. WhatsApp resit pembelian dan penyertaan anda kepada +6019-8190203. Format penyertaan secara “Nama&lt;jarak&gt;NO. MyKAD&lt;jarak&gt;Jawapan”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Maklumat Lanjut: http://buttercup.com.my/giant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822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4AFA8-597D-4414-891B-4E114F1B0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3681213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82EFF-5911-4FD0-AE0B-5AE82AA40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E8AE7B-AC4A-409A-B3E9-5F9CFFFDC6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95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945937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38975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90692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34713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6183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4820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2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- 2020-03-22 00:00:25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Israk dan Mikraj kepada umat Islam daripada Buttercup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32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BCF31-4FBC-4B84-880E-01D7152CC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455942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04076-DB2E-4BF4-97C3-F7F50B886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304DCE-BB0F-49D4-8A09-03F6F70CEB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278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927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06034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84684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37453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30860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4500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54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10:08:37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cuba resipi keledek dengan kombinasi yang menarik ini! ​
#ResipiButtercup​
Keledek Panggang Bersama Gula Perang​
​Bahan-bahan: ​
3 sudu makan Buttercup​
3 biji keledek, didadu​
¼ cawan gula perang​
1 sudu makan serbuk kayu manis​
Garam dan lada secukup rasa​
​Arahan:​
1. Panaskan ketuhar hingga 200 °C. Griskan dulang pembakar dan ketepikan.​
2. Campurkan Buttercup, gula perang, kayu manis, garam dan lada bersama.​
3. Masukkan keledek. Jika campuran menjadi terlalu pekat, tambahkan Buttercup.​
4. Susun rata keledek di atas dulang.​
5. Bakar selama 32-35 minit.​
6. Keluarkan dari ketuhar dan biarkan sejuk selama 5 minit kemudian segera hidang.​
Sumber: https://www.pumpkinnspice.com/roasted-cinnamon-brown-sugar-sweet-potatoes/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99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B3DA2-1127-4F2D-A447-993AF28F7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1610494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06B63-9BC3-4F8A-886A-AFF871EE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FBDBB-E297-4841-93D5-50144FBFF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569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637404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32516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9082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38556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079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4774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9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- 2020-03-28 11:03:10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 yang tahu kuih cek mek molek? Ini resipi untuk membuatnya. Senang sahaja!​
​#ResipiButtercup​
​Cek Mek Molek​
​Bahan-bahan:​
1 sudu Buttercup​
2 biji ubi keledek​
½ cawan tepung gandum​
Arahan:​
1. Rebus keledek sehingga empuk.​
2. Lenyekkan ubi keledek bersama Buttercup.​
3. Masukkan tepung sedikit demi sedikit.​
4. Bentukkan keledek dan masukkan gula di tengah-tengahnya.​
5. Siap untuk digoreng.​
​Sumber: https://resipibunda.me/resepi-cek-mek-molek-2/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666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2FD4A-1223-4D3A-8960-97024C1B1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3756268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35B3A-0700-4BE2-9A12-AEADB795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1908A-B0FC-44BF-BEBA-17B680044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891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669920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53128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04695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31937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1412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4762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4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- 2020-04-01 10:13:13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 penggemar udang di sini? Buttercup sudah kumpulkan resipi berasaskan udang untuk anda cuba.​
​#ResipiButtercup​
​Nasi Goreng Udang​
​Bahan-bahan:​
2 sudu besar Buttercup​
3 ulas bawang putih, dicincang​
3-4 biji cili, dikelar​
10 ekor udang​
1 sudu besar sos ikan​
1 sudu besar kicap​
Secubit garam dan lada sulah​
Sayur-sayuran campur​
1 biji telur​
2 pinggan penuh dengan nasi yang sejuk​
Bawang goreng untuk menghias
Arahan:​
1. Panaskan Buttercup dan tumis bawang putih, kemudian masukkan cili dan tumis lagi.​
2. Masukkan udang dan goreng selama 1 minit.​
3. Masukkan sos ikan, kicap, garam dan lada sulah.​
4. Tambahkan sayur-sayuran campur​
5. Masukkan telur ke dalam kuali dan kacau.​
6. Masukkan nasi. Tambah kicap jika perlu. Gaul sekata.​
7. Taburkan bawang goreng dan hidang.​
​Sumber: https://phoenixhillna.org/resepi-nasi-goreng-udang/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9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6C159-B481-4C4D-A12F-84734D387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3833489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5A151-62CD-46BB-947F-A5F833653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87A0B8-2478-410A-84A0-511F6D41EF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4572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181F1-C608-46A4-A12B-C19991CD5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8B49A-51BA-41A8-BDA0-2CD4405A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526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7FA0E-12B9-4E79-B328-A1B4ED2A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4D5C76-34AC-47E8-9B9B-ADBEAA51FD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059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648B6-DE9A-486B-B0EB-86D288F5E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CBA42-CAFD-4C1F-98CE-66AC8CC3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162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40EFE-BDA3-4B08-8473-CEC7319E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2CC4F1-1EC6-4AD5-B71E-0252AF7B9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5832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A0EF2-EEC4-4A6A-A033-BFBB48E34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8FE16-D5E0-47F7-9CD9-DA9CB2774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687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FEBC8-4DBB-4A87-87A7-AAC3E2C5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D4620E-4908-443D-87BD-1B4F45705B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6202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AF377-0340-4D43-8C54-7E5311C8B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A206D-FF2E-4DF0-A327-3805C7F7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90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B1ADF-E2F7-4407-8234-90AA909D7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5ED16-DAEC-48D4-BD69-F7BF2D7E6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46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63925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541728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4421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6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70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6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60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90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0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50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42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81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35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46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2F379-809F-4213-81D3-586D1D331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1351770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CD4EA-D227-4C6F-8396-22A3F185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B46A4-A7FD-4F2F-816B-8F26E239D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089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103520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27155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268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4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7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1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7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9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11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6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2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7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28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586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34CC8-BEC1-4C35-B180-9B3721734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1978178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64303-5AD2-4B6D-A6EA-209D67EA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E7ED29-5284-4A22-A695-816B265071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78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121357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722939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5342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99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66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49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43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210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679C5-E2A2-4ADF-847B-A2FEC3A31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1475207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52754-CAC6-4420-9792-5ED0E2E79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9166B-70C5-4259-A6A5-8AEAB6B3B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641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0971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9455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0166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8061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7546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2817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0800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5743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853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4D558-0696-4122-BE82-883948F23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4131207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CEE2-0E9B-4BDD-9C45-47186C768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7CCA5-7836-459F-A2B5-8D7E686BF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08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799538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1898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4185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9657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9889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6254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14802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2749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66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- 2020-04-01 10:13:13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 penggemar udang di sini? Buttercup sudah kumpulkan resipi berasaskan udang untuk anda cuba.​
​#ResipiButtercup​
​Nasi Goreng Udang​
​Bahan-bahan:​
2 sudu besar Buttercup​
3 ulas bawang putih, dicincang​
3-4 biji cili, dikelar​
10 ekor udang​
1 sudu besar sos ikan​
1 sudu besar kicap​
Secubit garam dan lada sulah​
Sayur-sayuran campur​
1 biji telur​
2 pinggan penuh dengan nasi yang sejuk​
Bawang goreng untuk menghias
Arahan:​
1. Panaskan Buttercup dan tumis bawang putih, kemudian masukkan cili dan tumis lagi.​
2. Masukkan udang dan goreng selama 1 minit.​
3. Masukkan sos ikan, kicap, garam dan lada sulah.​
4. Tambahkan sayur-sayuran campur​
5. Masukkan telur ke dalam kuali dan kacau.​
6. Masukkan nasi. Tambah kicap jika perlu. Gaul sekata.​
7. Taburkan bawang goreng dan hidang.​
​Sumber: https://phoenixhillna.org/resepi-nasi-goreng-udang/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64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0F705-7D6B-4490-B523-34FDE315C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3618975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9342-EDC7-4203-9F07-443149BF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5FEAC-2821-49F9-A040-EB7DAAA93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588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39491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6342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6004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8041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3421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2566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6041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5310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8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12:49:01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sekarang!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Pelbagai hadiah lumayan dan Giant Baucar Tunai menanti anda! 
Rebut peluang menang ini dengan 3 langkah yang mudah: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Beli minimum RM20.00 produk Buttercup dalam satu resit daripada mana-mana pasaraya Giant di seluruh Semenanjung Malaysia.
2. Jawap soalan “Apakah jenama produk yang perlu anda beli untuk menyertai peraduan ini?”
3. WhatsApp resit pembelian dan penyertaan anda kepada +6019-8190203. Format penyertaan secara “Nama&lt;jarak&gt;NO. MyKAD&lt;jarak&gt;Jawapan”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Maklumat Lanjut: http://buttercup.com.my/giant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209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474EF-7BF4-4AB7-89A1-31A61184F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2412539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BFBC5-4755-47F5-9DB5-43EA2C4D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5AE72-367B-459D-9166-D19987444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287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85261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3699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5041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8515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59249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266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8532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568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3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10:08:37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cuba resipi keledek dengan kombinasi yang menarik ini! ​
#ResipiButtercup​
Keledek Panggang Bersama Gula Perang​
​Bahan-bahan: ​
3 sudu makan Buttercup​
3 biji keledek, didadu​
¼ cawan gula perang​
1 sudu makan serbuk kayu manis​
Garam dan lada secukup rasa​
​Arahan:​
1. Panaskan ketuhar hingga 200 °C. Griskan dulang pembakar dan ketepikan.​
2. Campurkan Buttercup, gula perang, kayu manis, garam dan lada bersama.​
3. Masukkan keledek. Jika campuran menjadi terlalu pekat, tambahkan Buttercup.​
4. Susun rata keledek di atas dulang.​
5. Bakar selama 32-35 minit.​
6. Keluarkan dari ketuhar dan biarkan sejuk selama 5 minit kemudian segera hidang.​
Sumber: https://www.pumpkinnspice.com/roasted-cinnamon-brown-sugar-sweet-potatoes/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751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7F64C-85E0-43B6-8F1A-2B9779F4F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1648306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AADB-4BBA-4BA3-A671-A7862E5F9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54270-175F-4747-8B05-ED5C1C081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488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00562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2012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7911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2659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1160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3747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3398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4146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7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- 2020-03-28 11:03:10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 yang tahu kuih cek mek molek? Ini resipi untuk membuatnya. Senang sahaja!​
​#ResipiButtercup​
​Cek Mek Molek​
​Bahan-bahan:​
1 sudu Buttercup​
2 biji ubi keledek​
½ cawan tepung gandum​
Arahan:​
1. Rebus keledek sehingga empuk.​
2. Lenyekkan ubi keledek bersama Buttercup.​
3. Masukkan tepung sedikit demi sedikit.​
4. Bentukkan keledek dan masukkan gula di tengah-tengahnya.​
5. Siap untuk digoreng.​
​Sumber: https://resipibunda.me/resepi-cek-mek-molek-2/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841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8E3C-40F5-4F88-8D6D-CBAFA536D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4233591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D940C-969D-4C27-9B68-F9357624D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70DC3-8129-4FAE-835B-A0C958307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259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64855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5545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1241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588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5413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097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4614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4306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- 2020-03-26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Jika anda mencuba resipi daripada Buttercup, kongsikan gambar masakan anda dengan kami!​
​#ResipiButtercup​
​Penkek Keledek ​
​Bahan-bahan:​
3 sudu makan Buttercup​
2 1/2 cawan tepung serba guna ​
1 1/2 sudu teh kayu manis ​
1 1/2 sudu teh pala tanah ​
1 sudu teh serbuk penaik ​
1 sudu teh baking soda ​
1/2 sudu teh garam​
2 biji telur saiz besar ​
2 cawan buttermilk ​
1/2 cawan susu​
2 sudu makan gula perang ​
1 cawan ubi kentang manis​
Sirap maple untuk menghidang​
Kepingan pecan untuk menghidang​
​Arahan:​
1. Cairkan Buttercup.​
2. Pukul sebati bahan-bahan kering iaitu tepung, kayu manis, pala, serbuk penaik, baking soda, dan garam di dalam satu mangkuk.​
3. Pukul sebati telur, susu, susu, dan gula dalam mangkuk berlainan. Masukkan keledek dan tuangkan Buttercup yang telah dicairkan. Masukkan bahan-bahan kering tadi dan kacau. Rehatkan adunan selama 5 minit.​
4. Panaskan kuali dan masukkan Buttercup kemudian masak adunan.​
5. Hidangkan penkek dengan sirap maple dan kepingan peca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813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3F022-203E-49F5-A4A7-B6CD497F6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3479588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823B-5410-4B73-97F9-175DD50C5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14B96-214D-41C8-868A-1861009F7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258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83564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5412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8067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0602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0383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9816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0048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7722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- 2020-03-24 10:17:39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"Diam-diam ubi berisi, diam-diam besi berkarat."​
Peribahasa ini mengingatkan kita untuk melakukan kerja yang berfaedah kerana ada orang yang diam sambil melakukan sesuatu kerja dan ada pula orang yang diam tidak melakukan apa-apa.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3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- 2020-03-22 00:00:25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Israk dan Mikraj kepada umat Islam daripada Buttercup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876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80CBF-9F3D-40C9-B09D-9DDBB1055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678266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C454A-0550-48A5-8CBC-DEBE1B1A5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5B676-AFE7-4B20-9E5E-52A88CED0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491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38963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804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0377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100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0649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7763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7404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7155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82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- 2020-03-21 10:11:25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Memang sedap apabila anda memasak keledek bersama keju. Cuba resipi ini.​
#ResipiButtercup​
​Keledek Berkeju​
​Bahan-bahan:​
1 ½ sudu besar Buttercup​
5 biji keledek, didadu​
2 sudu besar tepung ​
2 cawan susu skim​
¼ sudu teh serbuk pala​
1 ¼ cawan keju cheddar kurang lemak​
¼ cawan parutan keju parmesan​
Secubit garam​
Secubit lada
Arahan:​
1. Panaskan ketuhar hingga 204°C. Panggang keledek selama 25 minit.​
2. Sementara itu, cairkan Buttercup dalam periuk dan masukkan tepung. Masak selama 1 hingga 2 minit. ​
3. Tambahkan susu skim, serbuk pala, garam dan lada. Masak sehingga pekat. ​
4. Masukkan keju cheddar dan parmesan.​
5. Tuangkan ke atas keledek dan bakar lagi selama 25 hingga 30 minit.​
​Sumber: https://ms.womangab.com/91549-sweet-potato-mac-n-cheese-recipe-78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58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33082-F323-4122-95F1-7B0B5BE4C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771136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99AD9-4996-47AC-83FB-5F4BC5C3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C28F1A-5A59-4602-AC89-5093A9887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314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770340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8808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993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5954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5397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50429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8337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9684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509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- 2020-03-19 10:09:11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Hidangkan pai keledek ini di majlis minum petang anda!​
#ResipiButtercup​
​Pai Keledek​
​Bahan-bahan:​
½ cawan Buttercup​
453g keledek​
½ cawan gula pasir​
½ cawan gula perang​
½ cawan susu​
2 biji telur​
2 sudu teh esen vanila​
1 sudu teh serbuk kayu manis​
½ sudu teh serbuk buah pala​
¼ sudu teh garam​
Secubit serbuk cengkih​
1 kerak pai berukuran 9 inci
Arahan:​
1. Panaskan ketuhar pada suhu 204°C. ​
2. Balut keledek dengan kertas aluminium dan bakar sehingga lembut selama 45 minit. Kemudian, keluarkan dari ketuhar dan sejukkan.​
3. Kupas kulit keledek. Kemudian panaskan ketuhar pada 176°C.​
4. Lenyek keledek bersama Buttercup sehingga lembut. ​
5. Pukul bersama gula pasir, gula perang, susu, telur, esen vanila, serbuk kayu manis, serbuk cengkih, garam, dan serbuk buah pala sehingga sebati.​
6. Tuangkan ke dalam kerak pai. ​
7. Bakar selama 50-60 minit atau sehingga pai masak.​
8. Hiaskan pai dengan krim putar di atasnya.​
​Sumber: https://thenovicechefblog.com/sweet-potato-pie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1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85638-CD38-4B0B-AE52-2A9BDC040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</p:spTree>
    <p:extLst>
      <p:ext uri="{BB962C8B-B14F-4D97-AF65-F5344CB8AC3E}">
        <p14:creationId xmlns:p14="http://schemas.microsoft.com/office/powerpoint/2010/main" val="4124815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F5686-A61A-454C-971E-10085B21E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Reach (Collumn Chart)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81EDD6-9290-4416-8564-F7527C5AC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308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E7E2C-F989-4AA2-988C-961F89ED1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1BCA4-C252-4819-8DE7-1ED6EB0A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8D8A3-2E61-4873-A43E-D4C69F55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84E68-D5C5-4528-B969-BC7F209423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999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0C759-2C5A-48AD-99AD-67606F2CC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9D426-4C62-43E5-8270-CE1A7CEC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99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1C57-50E2-4C52-8940-AF09A764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over Time (monthly)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E42D57-D134-49E1-989F-8630474829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104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1889F-F129-4A50-8E23-EF7D40D70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03/19/2020 - 04/02/2020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40C0B-39F1-4A1D-8394-950B6296B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71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390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6</vt:lpstr>
      <vt:lpstr>Facebook (FB) Custom Own Posts Table (new) | Buttercup Malaysia - 2 of 6</vt:lpstr>
      <vt:lpstr>Facebook (FB) Custom Own Posts Table (new) | Buttercup Malaysia - 3 of 6</vt:lpstr>
      <vt:lpstr>Facebook (FB) Custom Own Posts Table (new) | Buttercup Malaysia - 4 of 6</vt:lpstr>
      <vt:lpstr>Facebook (FB) Custom Own Posts Table (new) | Buttercup Malaysia - 5 of 6</vt:lpstr>
      <vt:lpstr>Facebook (FB) Custom Own Posts Table (new) | Buttercup Malaysia - 6 of 6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Own Posts Table | Buttercup Malaysia - 1 of 9</vt:lpstr>
      <vt:lpstr>Facebook Own Posts Table | Buttercup Malaysia - 2 of 9</vt:lpstr>
      <vt:lpstr>Facebook Own Posts Table | Buttercup Malaysia - 3 of 9</vt:lpstr>
      <vt:lpstr>Facebook Own Posts Table | Buttercup Malaysia - 4 of 9</vt:lpstr>
      <vt:lpstr>Facebook Own Posts Table | Buttercup Malaysia - 5 of 9</vt:lpstr>
      <vt:lpstr>Facebook Own Posts Table | Buttercup Malaysia - 6 of 9</vt:lpstr>
      <vt:lpstr>Facebook Own Posts Table | Buttercup Malaysia - 7 of 9</vt:lpstr>
      <vt:lpstr>Facebook Own Posts Table | Buttercup Malaysia - 8 of 9</vt:lpstr>
      <vt:lpstr>Facebook Own Posts Table | Buttercup Malaysia - 9 of 9</vt:lpstr>
      <vt:lpstr>Facebook Custom Reach (Collumn Chart) | Buttercup Malaysia</vt:lpstr>
      <vt:lpstr>Facebook Total Engagements | Buttercup Malaysia</vt:lpstr>
      <vt:lpstr>Facebook Total Engagements over Time (monthly)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2020-04-03T08:51:48Z</dcterms:created>
  <dcterms:modified xsi:type="dcterms:W3CDTF">2020-04-03T08:52:32Z</dcterms:modified>
</cp:coreProperties>
</file>