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19170</c:v>
                </c:pt>
                <c:pt idx="1">
                  <c:v>18084</c:v>
                </c:pt>
                <c:pt idx="2">
                  <c:v>14852</c:v>
                </c:pt>
                <c:pt idx="3">
                  <c:v>12991</c:v>
                </c:pt>
                <c:pt idx="4">
                  <c:v>13717</c:v>
                </c:pt>
                <c:pt idx="5">
                  <c:v>17195</c:v>
                </c:pt>
                <c:pt idx="6">
                  <c:v>22172</c:v>
                </c:pt>
                <c:pt idx="7">
                  <c:v>13917</c:v>
                </c:pt>
                <c:pt idx="8">
                  <c:v>13166</c:v>
                </c:pt>
                <c:pt idx="9">
                  <c:v>17481</c:v>
                </c:pt>
                <c:pt idx="10">
                  <c:v>25406</c:v>
                </c:pt>
                <c:pt idx="11">
                  <c:v>19926</c:v>
                </c:pt>
                <c:pt idx="12">
                  <c:v>11012</c:v>
                </c:pt>
                <c:pt idx="13">
                  <c:v>10104</c:v>
                </c:pt>
                <c:pt idx="14">
                  <c:v>32140</c:v>
                </c:pt>
                <c:pt idx="15">
                  <c:v>36350</c:v>
                </c:pt>
                <c:pt idx="16">
                  <c:v>20102</c:v>
                </c:pt>
                <c:pt idx="17">
                  <c:v>495</c:v>
                </c:pt>
                <c:pt idx="18">
                  <c:v>1386</c:v>
                </c:pt>
                <c:pt idx="19">
                  <c:v>11299</c:v>
                </c:pt>
                <c:pt idx="20">
                  <c:v>25243</c:v>
                </c:pt>
                <c:pt idx="21">
                  <c:v>18897</c:v>
                </c:pt>
                <c:pt idx="22">
                  <c:v>15635</c:v>
                </c:pt>
                <c:pt idx="23">
                  <c:v>16287</c:v>
                </c:pt>
                <c:pt idx="24">
                  <c:v>20332</c:v>
                </c:pt>
                <c:pt idx="25">
                  <c:v>41167</c:v>
                </c:pt>
                <c:pt idx="26">
                  <c:v>33027</c:v>
                </c:pt>
                <c:pt idx="27">
                  <c:v>6550</c:v>
                </c:pt>
                <c:pt idx="28">
                  <c:v>8609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22-4F68-985C-32860E5A5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542496"/>
        <c:axId val="302544464"/>
      </c:lineChart>
      <c:dateAx>
        <c:axId val="30254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44464"/>
        <c:crosses val="autoZero"/>
        <c:auto val="1"/>
        <c:lblOffset val="100"/>
        <c:baseTimeUnit val="days"/>
      </c:dateAx>
      <c:valAx>
        <c:axId val="30254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4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C4B6-E8D2-4A73-99CA-753A6B7B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61D098-434C-4A59-8DD2-FAC1E8C735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8757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A3215-B90E-46CD-ADDA-2719605FE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F7ADB-6594-498F-96D1-B6E3072E7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937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Sothys Malaysia</dc:title>
  <dc:creator>Frederik Peiniger</dc:creator>
  <cp:lastModifiedBy>Frederik Peiniger</cp:lastModifiedBy>
  <cp:revision>1</cp:revision>
  <dcterms:created xsi:type="dcterms:W3CDTF">2020-03-06T01:04:28Z</dcterms:created>
  <dcterms:modified xsi:type="dcterms:W3CDTF">2020-03-06T01:04:33Z</dcterms:modified>
</cp:coreProperties>
</file>