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19170</c:v>
                </c:pt>
                <c:pt idx="1">
                  <c:v>18084</c:v>
                </c:pt>
                <c:pt idx="2">
                  <c:v>14852</c:v>
                </c:pt>
                <c:pt idx="3">
                  <c:v>12991</c:v>
                </c:pt>
                <c:pt idx="4">
                  <c:v>13717</c:v>
                </c:pt>
                <c:pt idx="5">
                  <c:v>17195</c:v>
                </c:pt>
                <c:pt idx="6">
                  <c:v>22172</c:v>
                </c:pt>
                <c:pt idx="7">
                  <c:v>13917</c:v>
                </c:pt>
                <c:pt idx="8">
                  <c:v>13166</c:v>
                </c:pt>
                <c:pt idx="9">
                  <c:v>17481</c:v>
                </c:pt>
                <c:pt idx="10">
                  <c:v>25406</c:v>
                </c:pt>
                <c:pt idx="11">
                  <c:v>19926</c:v>
                </c:pt>
                <c:pt idx="12">
                  <c:v>11012</c:v>
                </c:pt>
                <c:pt idx="13">
                  <c:v>10104</c:v>
                </c:pt>
                <c:pt idx="14">
                  <c:v>32140</c:v>
                </c:pt>
                <c:pt idx="15">
                  <c:v>36350</c:v>
                </c:pt>
                <c:pt idx="16">
                  <c:v>20102</c:v>
                </c:pt>
                <c:pt idx="17">
                  <c:v>495</c:v>
                </c:pt>
                <c:pt idx="18">
                  <c:v>1386</c:v>
                </c:pt>
                <c:pt idx="19">
                  <c:v>11299</c:v>
                </c:pt>
                <c:pt idx="20">
                  <c:v>25243</c:v>
                </c:pt>
                <c:pt idx="21">
                  <c:v>18897</c:v>
                </c:pt>
                <c:pt idx="22">
                  <c:v>15635</c:v>
                </c:pt>
                <c:pt idx="23">
                  <c:v>16287</c:v>
                </c:pt>
                <c:pt idx="24">
                  <c:v>20332</c:v>
                </c:pt>
                <c:pt idx="25">
                  <c:v>41167</c:v>
                </c:pt>
                <c:pt idx="26">
                  <c:v>33027</c:v>
                </c:pt>
                <c:pt idx="27">
                  <c:v>6550</c:v>
                </c:pt>
                <c:pt idx="28">
                  <c:v>8609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39-4C7B-807A-7A8193A5D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190512"/>
        <c:axId val="249190184"/>
      </c:lineChart>
      <c:dateAx>
        <c:axId val="24919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90184"/>
        <c:crosses val="autoZero"/>
        <c:auto val="1"/>
        <c:lblOffset val="100"/>
        <c:baseTimeUnit val="days"/>
      </c:dateAx>
      <c:valAx>
        <c:axId val="24919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9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2C3A-0CBF-4E46-A144-40857671F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19559-368E-4035-99D5-A6C390AA3C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448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E815F-5833-4FB6-9C34-231A9A0CA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BC639-0B1C-4CDA-B36E-89DF6C06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48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Sothys Malaysia</dc:title>
  <dc:creator>Frederik Peiniger</dc:creator>
  <cp:lastModifiedBy>Frederik Peiniger</cp:lastModifiedBy>
  <cp:revision>1</cp:revision>
  <dcterms:created xsi:type="dcterms:W3CDTF">2020-03-06T01:03:40Z</dcterms:created>
  <dcterms:modified xsi:type="dcterms:W3CDTF">2020-03-06T01:03:45Z</dcterms:modified>
</cp:coreProperties>
</file>