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4E-46B5-92CC-DA7BBA340C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4E-46B5-92CC-DA7BBA340C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4E-46B5-92CC-DA7BBA340C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4E-46B5-92CC-DA7BBA340C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B4E-46B5-92CC-DA7BBA340C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B4E-46B5-92CC-DA7BBA340C4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B4E-46B5-92CC-DA7BBA340C4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Sothys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B4E-46B5-92CC-DA7BBA340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896416"/>
        <c:axId val="298901008"/>
      </c:barChart>
      <c:catAx>
        <c:axId val="298896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01008"/>
        <c:crosses val="autoZero"/>
        <c:auto val="1"/>
        <c:lblAlgn val="ctr"/>
        <c:lblOffset val="100"/>
        <c:noMultiLvlLbl val="0"/>
      </c:catAx>
      <c:valAx>
        <c:axId val="29890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9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D46C-13AA-42DB-B828-766658E18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Sothys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5241B1-D09D-40B8-BE29-6F62A41C4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9648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EAB24-B4F7-469C-8269-D6054A80F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266329-C52C-47F9-A423-5E7EF047E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327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Sothys Malaysia</dc:title>
  <dc:creator>Frederik Peiniger</dc:creator>
  <cp:lastModifiedBy>Frederik Peiniger</cp:lastModifiedBy>
  <cp:revision>1</cp:revision>
  <dcterms:created xsi:type="dcterms:W3CDTF">2020-03-06T01:00:49Z</dcterms:created>
  <dcterms:modified xsi:type="dcterms:W3CDTF">2020-03-06T01:00:55Z</dcterms:modified>
</cp:coreProperties>
</file>