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29581-1ECD-4DDC-A9D5-75A51CF83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Sothys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2845F2-030D-4866-86E1-13AB766354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650781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723106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311923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0004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24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4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91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78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501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1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52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74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28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54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952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20A9D-0828-403E-BAA9-8B5D2CD56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251562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CDC1F-34FC-4E5C-9B83-A279F9338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Sothys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E4610-F0CB-4C3D-BA80-2BA0DB2B56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91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89387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55354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48356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00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596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0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Mertajam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74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50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69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15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93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66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72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Seri Kembangan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567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23FDF-D78B-4BEC-BD7F-F7D35C226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567578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4A6F5-2BE2-44C1-839E-8DEB52DDE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Sothys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6A084-A274-4D26-857A-323A05DFB2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2579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986913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588302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35350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50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Butterworth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44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Taiping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26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384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19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835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86948-2E5D-49F4-A716-F631E0321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1138789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City Table | Sothys Malaysia - 1 of 3</vt:lpstr>
      <vt:lpstr>Facebook Fans By City Table | Sothys Malaysia - 2 of 3</vt:lpstr>
      <vt:lpstr>Facebook Fans By City Table | Sothys Malaysia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City Table | Sothys Malaysia - 1 of 3</dc:title>
  <dc:creator>Frederik Peiniger</dc:creator>
  <cp:lastModifiedBy>Frederik Peiniger</cp:lastModifiedBy>
  <cp:revision>1</cp:revision>
  <dcterms:created xsi:type="dcterms:W3CDTF">2020-03-06T00:55:43Z</dcterms:created>
  <dcterms:modified xsi:type="dcterms:W3CDTF">2020-03-06T00:56:10Z</dcterms:modified>
</cp:coreProperties>
</file>