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A523-406F-B2CC-9215D0573E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A523-406F-B2CC-9215D0573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708040"/>
        <c:axId val="242705744"/>
      </c:barChart>
      <c:catAx>
        <c:axId val="24270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05744"/>
        <c:crosses val="autoZero"/>
        <c:auto val="1"/>
        <c:lblAlgn val="ctr"/>
        <c:lblOffset val="100"/>
        <c:noMultiLvlLbl val="0"/>
      </c:catAx>
      <c:valAx>
        <c:axId val="24270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0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69ED6-77E7-4FFF-A775-EB8706367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E7FF24-E7AD-4473-A345-A179C5082E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3554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759DA-C1DC-47ED-9F10-E937A00C6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CFC90-928F-460A-8055-A70D986FD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4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Sothys Malaysia</dc:title>
  <dc:creator>Frederik Peiniger</dc:creator>
  <cp:lastModifiedBy>Frederik Peiniger</cp:lastModifiedBy>
  <cp:revision>1</cp:revision>
  <dcterms:created xsi:type="dcterms:W3CDTF">2020-03-06T00:48:10Z</dcterms:created>
  <dcterms:modified xsi:type="dcterms:W3CDTF">2020-03-06T00:48:15Z</dcterms:modified>
</cp:coreProperties>
</file>