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</c:v>
                </c:pt>
                <c:pt idx="14">
                  <c:v>0</c:v>
                </c:pt>
                <c:pt idx="15">
                  <c:v>0</c:v>
                </c:pt>
                <c:pt idx="16">
                  <c:v>18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D4-4CAA-96D5-14C062811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26368"/>
        <c:axId val="296326696"/>
      </c:lineChart>
      <c:dateAx>
        <c:axId val="296326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26696"/>
        <c:crosses val="autoZero"/>
        <c:auto val="1"/>
        <c:lblOffset val="100"/>
        <c:baseTimeUnit val="days"/>
      </c:dateAx>
      <c:valAx>
        <c:axId val="29632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2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ADA5-8C34-4611-94C1-581BFF180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6F807A-E234-4542-9949-434213DF77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514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AC387-88A2-4434-BDD6-DDEED02BF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C52A0-2370-44BA-8E28-AA351555D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071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Sothys Malaysia</dc:title>
  <dc:creator>Frederik Peiniger</dc:creator>
  <cp:lastModifiedBy>Frederik Peiniger</cp:lastModifiedBy>
  <cp:revision>1</cp:revision>
  <dcterms:created xsi:type="dcterms:W3CDTF">2020-03-06T00:46:50Z</dcterms:created>
  <dcterms:modified xsi:type="dcterms:W3CDTF">2020-03-06T00:46:55Z</dcterms:modified>
</cp:coreProperties>
</file>