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</c:v>
                </c:pt>
                <c:pt idx="14">
                  <c:v>0</c:v>
                </c:pt>
                <c:pt idx="15">
                  <c:v>0</c:v>
                </c:pt>
                <c:pt idx="16">
                  <c:v>18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E6-4EA9-86F9-85A807331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44936"/>
        <c:axId val="300044608"/>
      </c:lineChart>
      <c:dateAx>
        <c:axId val="300044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44608"/>
        <c:crosses val="autoZero"/>
        <c:auto val="1"/>
        <c:lblOffset val="100"/>
        <c:baseTimeUnit val="days"/>
      </c:dateAx>
      <c:valAx>
        <c:axId val="30004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4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3A6EF-2C71-48CC-9006-0F7ED9E0C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66FFCA-701E-4EDD-B75E-9B5BEE3FD2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0413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E9593-07BC-4B6E-BFBC-C85562F31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2F993-6DE2-4E4E-8080-AE7BF6A26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37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Sothys Malaysia</dc:title>
  <dc:creator>Frederik Peiniger</dc:creator>
  <cp:lastModifiedBy>Frederik Peiniger</cp:lastModifiedBy>
  <cp:revision>1</cp:revision>
  <dcterms:created xsi:type="dcterms:W3CDTF">2020-03-06T00:46:24Z</dcterms:created>
  <dcterms:modified xsi:type="dcterms:W3CDTF">2020-03-06T00:46:29Z</dcterms:modified>
</cp:coreProperties>
</file>