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Fans Change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Your Page</c:v>
                </c:pt>
                <c:pt idx="1">
                  <c:v>Restored Likes from Reactivated Accounts</c:v>
                </c:pt>
                <c:pt idx="2">
                  <c:v>Search</c:v>
                </c:pt>
                <c:pt idx="3">
                  <c:v>Page Suggestions</c:v>
                </c:pt>
                <c:pt idx="4">
                  <c:v>Other</c:v>
                </c:pt>
                <c:pt idx="5">
                  <c:v>News Feed</c:v>
                </c:pt>
                <c:pt idx="6">
                  <c:v>Suspicious Account Removals</c:v>
                </c:pt>
                <c:pt idx="7">
                  <c:v>Deactivated or Memorialized Account Removals</c:v>
                </c:pt>
                <c:pt idx="8">
                  <c:v>Unlikes from Page, Posts, or News Feed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61</c:v>
                </c:pt>
                <c:pt idx="1">
                  <c:v>14</c:v>
                </c:pt>
                <c:pt idx="2">
                  <c:v>6</c:v>
                </c:pt>
                <c:pt idx="3">
                  <c:v>5</c:v>
                </c:pt>
                <c:pt idx="4">
                  <c:v>2</c:v>
                </c:pt>
                <c:pt idx="5">
                  <c:v>1</c:v>
                </c:pt>
                <c:pt idx="6">
                  <c:v>-7</c:v>
                </c:pt>
                <c:pt idx="7">
                  <c:v>-16</c:v>
                </c:pt>
                <c:pt idx="8">
                  <c:v>-18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07-4E7F-B50F-541889D40C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9700296"/>
        <c:axId val="299702592"/>
      </c:barChart>
      <c:catAx>
        <c:axId val="299700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702592"/>
        <c:crosses val="autoZero"/>
        <c:auto val="1"/>
        <c:lblAlgn val="ctr"/>
        <c:lblOffset val="100"/>
        <c:noMultiLvlLbl val="0"/>
      </c:catAx>
      <c:valAx>
        <c:axId val="299702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700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EF9BB-6235-4D76-AA63-304178714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by Like/Unlike Source | Sothys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CD6C89-C874-4E36-B00D-89600B0A35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73899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2C7474-772D-41DA-9D83-14D02B6F3E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114D0F-0868-4CFF-8383-89340B510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6330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Change by Like/Unlike Source | Sothys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by Like/Unlike Source | Sothys Malaysia</dc:title>
  <dc:creator>Frederik Peiniger</dc:creator>
  <cp:lastModifiedBy>Frederik Peiniger</cp:lastModifiedBy>
  <cp:revision>1</cp:revision>
  <dcterms:created xsi:type="dcterms:W3CDTF">2020-03-06T00:45:16Z</dcterms:created>
  <dcterms:modified xsi:type="dcterms:W3CDTF">2020-03-06T00:45:20Z</dcterms:modified>
</cp:coreProperties>
</file>