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6D9B-1A8B-4E02-B9F0-96819CF89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6A0C0-5538-4E84-B7B6-7CEB78E68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340911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28897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314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810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047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07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486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523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10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42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143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11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28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0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98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59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621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173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723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161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504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468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883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64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35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65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54D4A-80C0-4973-9B2E-3734EC226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4356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2020-03-06T00:42:55Z</dcterms:created>
  <dcterms:modified xsi:type="dcterms:W3CDTF">2020-03-06T00:43:06Z</dcterms:modified>
</cp:coreProperties>
</file>