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847F3-F078-4B1E-BFF7-6290768FA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Sothys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602550-95EC-4FD2-A811-E12CEDAABC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8195437"/>
              </p:ext>
            </p:extLst>
          </p:nvPr>
        </p:nvGraphicFramePr>
        <p:xfrm>
          <a:off x="457200" y="1731963"/>
          <a:ext cx="6830569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702819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5259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4696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9469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0432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1226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9788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8687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7097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4754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1303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910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5340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9250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6759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4806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987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0708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6443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4394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2377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4236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3176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98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Sothys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30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74B10-F982-4DFC-855F-EAB451213C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922289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Sothys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Sothys Malaysia</dc:title>
  <dc:creator>Frederik Peiniger</dc:creator>
  <cp:lastModifiedBy>Frederik Peiniger</cp:lastModifiedBy>
  <cp:revision>1</cp:revision>
  <dcterms:created xsi:type="dcterms:W3CDTF">2020-03-06T00:41:54Z</dcterms:created>
  <dcterms:modified xsi:type="dcterms:W3CDTF">2020-03-06T00:42:03Z</dcterms:modified>
</cp:coreProperties>
</file>